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DC7953-5730-4097-949B-D37352ADD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2182A4-4C3E-4A84-85DA-0D063FC13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3C5C5C-E03F-47B4-B79A-13A5200C2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90DE82-AF8D-41C0-96F6-432F48414C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BE73B4-7571-4994-ABB5-AD06AD7A1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74885E-366E-478A-BBDE-366AC8E81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3A815F-04E4-45DE-9E6E-56CDEBEFD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542524-C2DD-4AB5-813C-8E1647083A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7A4B81-84D6-426A-95AA-E321BD72C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C637DB-F60C-4B1C-B7C3-A0198ED17D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EE22B1-E64F-4C5C-98FC-78B77321D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02110304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市外事办年年度工作总结及次年工作要点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本年度工作总结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次年工作要点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本年度工作反思与改进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次年工作面临的挑战和机遇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合作与交流拓展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497384" y="2173262"/>
            <a:ext cx="3857054" cy="652748"/>
            <a:chOff x="7497384" y="2173262"/>
            <a:chExt cx="3857054" cy="652748"/>
          </a:xfrm>
        </p:grpSpPr>
        <p:sp>
          <p:nvSpPr>
            <p:cNvPr id="3" name="AutoShape 3"/>
            <p:cNvSpPr/>
            <p:nvPr/>
          </p:nvSpPr>
          <p:spPr>
            <a:xfrm>
              <a:off x="7497384" y="2173262"/>
              <a:ext cx="3857054" cy="652748"/>
            </a:xfrm>
            <a:prstGeom prst="rect">
              <a:avLst/>
            </a:prstGeom>
          </p:spPr>
          <p:txBody>
            <a:bodyPr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总结市外事办在过去一年的工作成果和经验教训，为制定次年工作计划提供参考。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83187" y="2173262"/>
            <a:ext cx="652748" cy="652748"/>
            <a:chOff x="6683187" y="2173262"/>
            <a:chExt cx="652748" cy="652748"/>
          </a:xfrm>
        </p:grpSpPr>
        <p:sp>
          <p:nvSpPr>
            <p:cNvPr id="5" name="AutoShape 5"/>
            <p:cNvSpPr/>
            <p:nvPr/>
          </p:nvSpPr>
          <p:spPr>
            <a:xfrm>
              <a:off x="6683187" y="2173262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7" name="Freeform 7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683187" y="3294307"/>
            <a:ext cx="652748" cy="652748"/>
            <a:chOff x="6683187" y="3294307"/>
            <a:chExt cx="652748" cy="652748"/>
          </a:xfrm>
        </p:grpSpPr>
        <p:sp>
          <p:nvSpPr>
            <p:cNvPr id="12" name="AutoShape 12"/>
            <p:cNvSpPr/>
            <p:nvPr/>
          </p:nvSpPr>
          <p:spPr>
            <a:xfrm>
              <a:off x="6683187" y="3294307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4" name="Freeform 14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692712" y="4617091"/>
            <a:ext cx="652748" cy="652748"/>
            <a:chOff x="6692712" y="4617091"/>
            <a:chExt cx="652748" cy="652748"/>
          </a:xfrm>
        </p:grpSpPr>
        <p:sp>
          <p:nvSpPr>
            <p:cNvPr id="19" name="AutoShape 19"/>
            <p:cNvSpPr/>
            <p:nvPr/>
          </p:nvSpPr>
          <p:spPr>
            <a:xfrm>
              <a:off x="6692712" y="4617091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21" name="Freeform 21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5563" b="5563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6569" b="16569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6461" b="6461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19429" r="19429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回顾市外事办在促进城市国际化、推动对外交流合作等方面所取得的进展。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分析当前国际形势和对外工作面临的挑战，提出应对策略。</a:t>
            </a:r>
            <a:endParaRPr lang="en-US" sz="1100"/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5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市外事办各部门及所属单位在过去一年的工作概况和成果。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在推进重大外交活动、国际会议、文化交流等方面的具体实践。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与各国驻华使领馆、国际组织、友好城市的交往与合作情况。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针对次年工作要点的规划和展望，包括重点任务、创新举措和预期目标。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本年度工作总结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圆满完成全年外事任务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本年度，市外事办紧密围绕市委、市政府中心工作，积极履行外事工作职责，圆满完成了各项外事任务，为全市经济社会发展提供了有力支持。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深化国际交流与合作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我们积极拓展国际友好城市关系，加强与外国驻华使领馆、国际组织、跨国公司的联系与合作，成功举办了多场国际会议和活动，提升了城市的国际知名度和影响力。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提升外事服务水平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我们不断优化外事服务流程，提高服务质量和效率，为来我市访问的外宾提供了热情周到的接待服务，赢得了广泛赞誉。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总体工作成果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我们深入挖掘友城资源，推动双方在经贸、科技、文化、教育等领域的务实合作，取得了显著成效。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推动友城合作走深走实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面对全球疫情严峻形势，我们严格落实涉外疫情防控措施，加强对外籍人士的宣传引导和服务保障，确保了涉外疫情零输入、零感染。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加强涉外疫情防控工作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我们积极履行领事保护职责，妥善处理涉我公民和机构的领事保护案件，加强预防性领事保护工作，提高了海外公民的安全感和满意度。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提升领事保护与服务能力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重点工作完成情况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15" b="28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工作亮点和创新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创新国际传播方式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我们充分利用新媒体平台，创新国际传播方式，讲好中国故事、传播好中国声音，提升了城市的国际形象和美誉度。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推动外事工作数字化转型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我们积极推进外事工作数字化转型，运用大数据、人工智能等新技术手段提高外事工作效率和质量。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加强外事干部队伍建设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我们注重外事干部队伍建设，通过培训、交流等方式提高干部的专业素养和综合能力，打造了一支忠诚干净担当的外事铁军。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次年工作要点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贯彻外交方针政策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坚决贯彻落实中央外交方针政策，服务国家总体外交，为地方经济社会发展营造良好外部环境。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推动对外交流合作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积极拓展国际友城资源，深化各领域务实合作，推动高水平对外开放。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提升外事工作水平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加强外事干部队伍建设，提高外事工作专业化、规范化水平。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总体工作思路和目标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深化与日本、韩国等周边国家友城交往，拓展与欧美等发达国家友城合作，推动友城间经贸、科技、文化等领域交流合作。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友城工作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加强对外宣传工作，提升城市国际形象，讲好中国故事、地方故事。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对外宣传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加强涉外管理，优化外籍人士服务，营造国际化营商环境。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涉外管理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重点工作计划和举措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城市国际形象进一步提升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通过对外宣传和交流活动，提高城市知名度和美誉度。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涉外管理水平不断提高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完善涉外管理法规制度，提高涉外工作规范化、精细化水平。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友城合作取得新突破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推动一批重点合作项目取得实质性进展，促进地方经济社会发展。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工作预期成果和影响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本年度工作反思与改进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在对外交流与合作方面，我们仍局限于传统的模式和领域，缺乏足够的国际化视野和开放思维。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国际化程度不够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工作效率有待提高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资源整合不足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在处理一些复杂、敏感的外事问题时，我们的反应速度和应对能力有待提高。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在涉外工作中，我们未能充分利用和整合各方面的资源，导致一些工作进展缓慢。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工作中的不足和问题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我们的团队中缺乏具备国际化背景和专业技能的人才，这限制了我们在国际舞台上的表现。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缺乏国际化人才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目前的工作流程存在繁琐、不够灵活的问题，导致我们在处理紧急事务时效率不高。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工作流程不够优化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在涉外工作中，我们需要与多个部门紧密合作，但目前的协作机制不够顺畅，影响了工作效果。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跨部门协作不畅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原因分析和反思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https://d.book118.com/048021103045006036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2024-09-15T13:55:09.160</cp:lastPrinted>
  <dcterms:created xsi:type="dcterms:W3CDTF">2024-09-15T05:55:09Z</dcterms:created>
  <dcterms:modified xsi:type="dcterms:W3CDTF">2024-09-15T05:55:11Z</dcterms:modified>
</cp:coreProperties>
</file>