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CF39AA-9F07-46AC-B28D-6D73C84AF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25C051-496A-4BDF-B48A-CDB4EB03D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7A347F-E39E-4D59-BD73-A2945EE608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A5AED6-FFC8-47C3-9C74-733F305D48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638A7A-5986-402D-84CB-EF41D3CD40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C8401D-44D9-47BD-B932-69F4787FD3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9FD5E1-13DB-42A3-B0D3-B9467D5E6D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FE0A8B-F77F-4DA7-80D1-02DCAFB2CA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A63495-2AB6-46F5-9C7F-93906CCF3F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55633B-60D9-445B-B5F2-4BDEB0772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62DA2-5760-4401-823A-A09624E07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22112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中国光收发一体模块行业市场现状分析及竞争格局与投资发展研究报告(2024-2029版)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中国光收发一体模块行业概述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中国光收发一体模块行业市场现状分析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中国光收发一体模块行业主要企业分析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中国光收发一体模块行业投资发展研究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随着互联网和通信技术的快速发展，光收发一体模块作为数据中心、云计算、物联网等领域的核心组件，市场需求持续增长。中国作为全球最大的光收发一体模块市场，其行业发展趋势和竞争格局备受关注。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本报告旨在全面分析中国光收发一体模块行业的市场现状，探究竞争格局，并预测未来发展趋势，为投资者、企业及政策制定者提供决策依据。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本研究采用定性和定量相结合的方法，包括文献综述、市场调查、专家访谈等。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研究范围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本报告主要关注中国光收发一体模块行业的发展状况，分析市场竞争格局，预测未来发展趋势，并针对投资发展提出建议。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中国光收发一体模块行业概述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根据传输速率，光收发一体模块可以分为低速模块和高速模块，其中高速模块的传输速率一般在1 Gbps以上。</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根据封装形式，光收发一体模块可以分为SFP、SFP+、QSFP等不同类型，其中SFP和SFP+模块主要用于短距离通信，而QSFP模块则用于长距离通信。</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光收发一体模块是指集成了光信号的发送和接收功能的模块，通常用于光纤通信系统中。根据不同的分类标准，光收发一体模块可以分为不同的类型。</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光收发一体模块定义及分类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20世纪90年代</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中国光收发一体模块行业开始起步，主要依靠进口产品和技术。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21世纪初</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中国光收发一体模块行业开始快速发展，国内企业逐步崛起。</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近年来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中国光收发一体模块行业进入高速发展阶段，技术水平不断提高，国产化率逐步提升。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中国光收发一体模块行业发展历程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中国光收发一体模块行业市场规模</a:t>
              </a:r>
            </a:p>
          </p:txBody>
        </p:sp>
      </p:grpSp>
      <p:sp>
        <p:nvSpPr>
          <p:cNvPr id="27" name="AutoShape 27"/>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34" name="TextBox 3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35" name="TextBox 3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
        <p:nvSpPr>
          <p:cNvPr id="36" name="TextBox 36"/>
          <p:cNvSpPr txBox="1"/>
          <p:nvPr/>
        </p:nvSpPr>
        <p:spPr>
          <a:xfrm>
            <a:off x="1123806" y="2695965"/>
            <a:ext cx="2928915" cy="189181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近年来，随着中国光纤通信市场的快速发展，光收发一体模块市场规模不断扩大。</a:t>
            </a:r>
          </a:p>
        </p:txBody>
      </p:sp>
      <p:sp>
        <p:nvSpPr>
          <p:cNvPr id="37" name="TextBox 37"/>
          <p:cNvSpPr txBox="1"/>
          <p:nvPr/>
        </p:nvSpPr>
        <p:spPr>
          <a:xfrm>
            <a:off x="4591406" y="2684609"/>
            <a:ext cx="2924175" cy="19145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3">
                    <a:alpha val="100000"/>
                  </a:schemeClr>
                </a:solidFill>
                <a:latin typeface="Microsoft Yahei"/>
                <a:ea typeface="Microsoft Yahei"/>
                <a:cs typeface="Microsoft Yahei"/>
              </a:rPr>
              <a:t>根据市场调研数据，2019年中国光收发一体模块市场规模约为XX亿元人民币，预计到2024年将达到XX亿元人民币。</a:t>
            </a:r>
          </a:p>
        </p:txBody>
      </p:sp>
      <p:sp>
        <p:nvSpPr>
          <p:cNvPr id="38" name="TextBox 38"/>
          <p:cNvSpPr txBox="1"/>
          <p:nvPr/>
        </p:nvSpPr>
        <p:spPr>
          <a:xfrm>
            <a:off x="8170936" y="2684609"/>
            <a:ext cx="2924175" cy="1914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市场规模的扩大主要得益于国内5G网络建设、数据中心和云计算等领域的快速发展，以及国内企业技术水平的提升和产品品质的提高。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中国光收发一体模块行业市场现状分析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市场需求增长</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随着互联网、云计算、大数据等技术的快速发展，光收发一体模块作为数据中心、通信网络等领域的关键组件，市场需求呈现快速增长趋势。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市场需求结构</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光收发一体模块市场需求主要集中在数据中心、通信网络、安防监控等领域，其中数据中心市场占比最大，对高速、高带宽、低延迟的光收发一体模块需求最为旺盛。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市场需求变化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随着5G、物联网等新技术的普及，光收发一体模块市场需求将进一步扩大，同时对产品的性能、可靠性、稳定性等方面要求也将不断提高。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市场竞争激烈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光收发一体模块行业内企业数量众多，产品同质化严重，市场竞争异常激烈。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市场份额分布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在市场份额方面，国内大型企业占据主导地位，但中小型企业也在逐步崛起，通过技术创新、品质提升等方式提高市场份额。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企业需要制定合理的竞争策略，加强研发创新、品质管控、市场拓展等方面的工作，以提高自身竞争力。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随着光电子技术的不断发展，光收发一体模块将不断实现技术创新，提高产品性能和可靠性。</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技术创新</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随着市场需求的变化和产业升级的需要，光收发一体模块行业将逐步向高端化、智能化方向发展。</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产业升级</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随着环保意识的提高，光收发一体模块行业将更加注重绿色环保，推广环保材料和节能技术。</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绿色环保</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中国光收发一体模块行业主要企业分析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成立时间、注册资本、主要产品、技术实力、市场地位等。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企业1</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成立时间、注册资本、主要产品、技术实力、市场地位等。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企业2</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成立时间、注册资本、主要产品、技术实力、市场地位等。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企业3</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主要企业概述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企业市场份额</a:t>
              </a:r>
            </a:p>
          </p:txBody>
        </p:sp>
      </p:grpSp>
      <p:sp>
        <p:nvSpPr>
          <p:cNvPr id="37" name="TextBox 37"/>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企业1</a:t>
            </a:r>
          </a:p>
        </p:txBody>
      </p:sp>
      <p:sp>
        <p:nvSpPr>
          <p:cNvPr id="38" name="TextBox 38"/>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企业2</a:t>
            </a:r>
          </a:p>
        </p:txBody>
      </p:sp>
      <p:sp>
        <p:nvSpPr>
          <p:cNvPr id="39" name="TextBox 39"/>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企业3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市场份额占比、销售收入、客户群体等。</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市场份额占比、销售收入、客户群体等。</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市场份额占比、销售收入、客户群体等。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技术实力强、产品质量高、品牌知名度高等。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竞争优势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成本较高、市场反应速度慢等。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劣势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企业竞争优势与劣势分析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https://d.book118.com/048022112034006030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2024-09-06T13:59:09.767</cp:lastPrinted>
  <dcterms:created xsi:type="dcterms:W3CDTF">2024-09-06T05:59:09Z</dcterms:created>
  <dcterms:modified xsi:type="dcterms:W3CDTF">2024-09-06T05:59:11Z</dcterms:modified>
</cp:coreProperties>
</file>