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396D5-84B1-494A-A7B9-6E79C4F19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263B1-CDA5-4C70-946C-09E6B7D2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89C8B-020E-41D7-A41E-0EFA1AD4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631CC-C968-4F93-B8AE-DD0090E38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FA06E-A618-4074-9D4D-DC07EBB2B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0AF5E-0846-49EE-9291-1E457E51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65C7A-976C-4984-8E0B-C2754431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52A17-BBD9-4955-B427-751DD246C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6BFF8-E9D3-48F5-B7FF-5B94BFE42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5C670-EE80-45BC-B573-385F483A8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CEAF9-7843-411E-B035-54D45829A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305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医疗保健药品行业复工报告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医疗保健药品行业复工情况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复工后生产运营情况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疫情防控措施落实情况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复工后面临的挑战和问题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29" b="5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应对疫情挑战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受新冠疫情影响，医疗保健药品行业面临巨大压力。随着疫情得到控制，行业急需恢复正常运转以满足市场需求。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保障公众健康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医疗保健药品对于维护公众健康至关重要，复工有助于确保药品供应稳定、价格合理。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医疗保健药品行业是国民经济的重要组成部分，复工有助于促进就业和经济增长。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901" r="12901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报告将详细介绍医疗保健药品行业复工的整体进度，包括各地区、各企业的复工情况。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市场动态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报告将关注市场动态，分析复工对市场需求、竞争格局等方面的影响。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报告将阐述企业在复工过程中采取的防控措施，以确保员工安全、生产顺利进行。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供应链恢复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报告将分析供应链的恢复情况，包括原材料供应、物流运输等方面的挑战及应对措施。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医疗保健药品行业复工情况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第一批复工时间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2020年2月中旬，部分企业开始陆续复工，主要涉及疫情防控急需的医疗物资生产企业。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第二批复工时间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2020年3月上旬，随着疫情得到初步控制，更多医疗保健药品相关企业开始有序复工。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全面复工时间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2020年4月中旬以后，全国疫情防控形势持续向好，医疗保健药品行业全面复工。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截至2020年2月底，全国已有超过50%的医疗保健药品相关企业实现复工。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初期复工企业数量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截至2020年3月底，全国医疗保健药品行业复工企业数量占比达到80%以上。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中期复工企业数量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截至2020年4月底，全国医疗保健药品行业基本实现全面复工，复工企业数量占比接近100%。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全面复工企业数量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中期复工人员数量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截至2020年3月底，全国医疗保健药品行业复工人员数量占比达到90%左右。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初期复工人员数量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在2020年2月底之前，已有约60%的医疗保健药品行业从业人员返回工作岗位。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全面复工人员数量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截至2020年4月底，随着疫情防控形势的持续向好和全面复工的推进，全国医疗保健药品行业复工人员数量基本达到正常水平。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复工人员数量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复工后生产运营情况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通过优化生产流程和加强员工培训，生产效率已恢复至疫情前水平，部分生产线甚至实现了超产。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公司始终严格遵守药品生产质量管理规范，确保产品质量和安全。自复工以来，未出现任何重大质量问题。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生产线启动情况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自复工以来，公司已逐步恢复各条生产线的生产，目前生产线已全部启动，并实现了稳定运行。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生产线恢复情况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公司已与多家原材料供应商建立了长期稳定的合作关系，确保了原材料的稳定供应。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公司建立了完善的原材料储备机制，根据市场需求和生产计划，合理储备原材料，避免了因供应链中断而影响生产。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原材料储备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受全球疫情和贸易紧张局势影响，部分原材料价格出现波动。公司已采取相应措施，如与供应商协商价格、寻找替代原材料等，以降低生产成本。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随着全球疫情逐步得到控制，医疗保健药品市场需求逐步恢复。公司产品在市场上受到广泛认可，销售量稳步增长。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公司已建立了多元化的销售渠道，包括线上和线下销售、批发和零售等。各销售渠道均实现了良好的销售业绩。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医疗保健药品市场竞争激烈，公司不断加强产品研发和创新，提高产品竞争力。同时，加强与客户的沟通和合作，提升客户满意度和忠诚度。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https://d.book118.com/048023056035006025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2024-09-01T19:23:42.565</cp:lastPrinted>
  <dcterms:created xsi:type="dcterms:W3CDTF">2024-09-01T11:23:42Z</dcterms:created>
  <dcterms:modified xsi:type="dcterms:W3CDTF">2024-09-01T11:23:44Z</dcterms:modified>
</cp:coreProperties>
</file>