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C48231-448A-4059-A16D-97C3086D95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038E5-3623-499B-B7A7-3A937F23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836E-5C09-42EE-BEC4-C00DB7FB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53D9D-4E84-47ED-9F97-41EA476A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ED536-90D3-4100-9C87-967C1B716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29267-A78C-40CB-ACFD-2B2525F2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C9D078-5BF5-4024-9CED-42E5928C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F5971-4DC6-4A95-A52A-F239477BF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9E7C4-5000-478A-AC09-3EEF8453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8136C-9FF6-46EC-A705-54BD2FCE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BBE6-E474-4BAC-9A1E-7DA5EDD9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A0819-6970-4693-AEEF-20A4BA074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DB0742-D714-44FD-BA12-D8EF6EC349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93EFEB1-152F-4A9C-9856-1D6B1654117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40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设备维护注意事项培训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设备维护注意事项培训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设备维护的重要性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设备维护注意事项的实践操作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设备维护注意事项培训的实施方法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设备维护注意事项的管理与监督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设备维护注意事项的总结与展望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设备维护注意事项培训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什么是设备维护注意事项培训？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确保设备正常运转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提高维护效率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设备维护注意事项培训的目的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关注设备维护细节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设备维护注意事项的含义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设备维护注意事项的分类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日常保养工作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日常维护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定时检查设备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预防故障发生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预防性维护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处理设备故障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故障维护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定期更换耗材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定期检查耗材状况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避免使用过期耗材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避免设备过度运转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合理安排设备使用时间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避免过度负荷运转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保持设备通风良好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确保设备通风口通畅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避免长时间封闭空间使用设备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设备维护注意事项的要点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清洁设备表面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使用专用清洁剂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注意避免水进入设备内部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设备维护注意事项培训的方法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设备维护注意事项培训方法包括理论知识培训、实际操作演练、案例分析讨论以及考核评估。通过多种方式培训，能够全面提升维护人员的技能水平，确保设备正常运转。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设备维护注意事项培训的方法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掌握维护基本原理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理论知识培训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实际操作演练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分享维护经验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案例分析讨论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评估维护效果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考核评估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设备维护的重要性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设备维护对企业的影响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设备维护对企业的影响十分重要。首先，定期维护可以保障设备的正常运转，避免生产中断导致的损失。其次，维护能够延长设备的使用寿命，降低维修成本，提高生产效率。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设备维护注意事项的经济意义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损失包括时间和经济损失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避免生产线停工带来的损失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定期维护可以避免大修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降低维修维护成本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设备长时间运行，生产效率提升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增加设备利用率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设备良好状态直接关系到产品质量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提升产品质量和企业形象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设备维护记录的管理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记录维护情况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分析维护效果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设备维护人员的培训与管理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设立责任制度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设备故障处理流程的规范化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建立故障反馈机制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制定处理流程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设备维护的管理体系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设备维护计划的制定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设立维护周期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明确维护内容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设备维护的技术要求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了解设备结构和原理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设备维护的基本知识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熟练掌握工具的正确使用方法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设备维护工具的使用技巧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掌握故障排除技巧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常见故障处理方法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设备维护是企业生产中不可或缺的一环，只有确保设备运转正常、维护及时，企业才能更好地提高生产效率，降低成本，增强市场竞争力。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设备维护注意事项的实践操作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设备维护的日常检查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日常检查是设备保持正常运行的重要环节。在进行日常检查时，要留意设备是否有明显的异常声音，检查设备的运转是否正常，以及查看设备各部件是否松动。定期的日常检查可以有效预防潜在故障的发生。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设备维护的定期保养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如滤芯、滤网等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更换设备消耗品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保证设备各部件正常运转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检查设备润滑情况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预防灰尘积累影响设备性能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清洁设备内部和外部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确保设备数据准确性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定期校准设备参数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设备维护的预防性措施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记录设备维护情况，便于追溯历史故障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建立设备维护记录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及时发现问题并解决，避免损失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预防设备故障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根据设备使用情况，合理安排维护时间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制定维护计划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寻找解决方案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参考设备说明书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向专业人士求助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实施排除措施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依照方案逐步进行故障排除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注意安全操作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避免再次发生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总结故障原因，防患未然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加强设备维护意识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设备维护的故障排除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分析故障原因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仔细排查可能导致设备故障的原因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观察设备异常现象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https://d.book118.com/048024023011006050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设备维护注意事项培训</vt:lpstr>
      <vt:lpstr>目录</vt:lpstr>
      <vt:lpstr>第1章 设备维护注意事项培训</vt:lpstr>
      <vt:lpstr>什么是设备维护注意事项培训？</vt:lpstr>
      <vt:lpstr>设备维护注意事项的分类</vt:lpstr>
      <vt:lpstr>设备维护注意事项的要点</vt:lpstr>
      <vt:lpstr> </vt:lpstr>
      <vt:lpstr>设备维护注意事项培训的方法</vt:lpstr>
      <vt:lpstr>第2章 设备维护的重要性</vt:lpstr>
      <vt:lpstr> </vt:lpstr>
      <vt:lpstr>设备维护注意事项的经济意义</vt:lpstr>
      <vt:lpstr>设备维护的管理体系</vt:lpstr>
      <vt:lpstr>设备维护的技术要求</vt:lpstr>
      <vt:lpstr>总结</vt:lpstr>
      <vt:lpstr>第3章 设备维护注意事项的实践操作</vt:lpstr>
      <vt:lpstr> </vt:lpstr>
      <vt:lpstr>设备维护的定期保养</vt:lpstr>
      <vt:lpstr>设备维护的预防性措施</vt:lpstr>
      <vt:lpstr>设备维护的故障排除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2024-09-29T14:57:42.623</cp:lastPrinted>
  <dcterms:created xsi:type="dcterms:W3CDTF">2024-09-29T06:57:42Z</dcterms:created>
  <dcterms:modified xsi:type="dcterms:W3CDTF">2024-09-29T06:57:44Z</dcterms:modified>
</cp:coreProperties>
</file>