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2369B73-0D4B-46CF-AF77-4917DD2E0D0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811DE33-14E2-4642-92CC-F1E13916CD5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9202BBD-5B77-4D9D-B0BF-7A8C852EC38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B8E0C72-28DB-428B-A5BD-4BBA78B134C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EFAA8C1-05A8-4E2E-A3F4-EDC9E92E05B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A587EA2-D41B-4808-ADD2-79C1092E91E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249188E-DE7E-4CCC-AF2F-51896A5B1F5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42D090A-70E2-4432-9797-9C16C71F581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59E1553-FDB9-4A3D-B1C1-E1760A289DA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282962F-4EC9-4C91-B303-560CE35D462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8055AD7-C5B0-45CA-8055-9BBF82CE790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 Id="rId3" Type="http://schemas.openxmlformats.org/officeDocument/2006/relationships/image" Target="../media/image5.png" /><Relationship Id="rId4"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4802407206300602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625811" y="1717202"/>
            <a:ext cx="6025042"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虚拟现实技术在食品安全与生产管理领域的应用</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虚拟现实技术概述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食品安全问题与挑战</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虚拟现实技术在食品安全监管中应用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生产管理优化及效率提升</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案例分析：成功应用案例分享</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挑战与前景展望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虚拟现实技术概述</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定义</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虚拟现实技术是一种可以创建和体验虚拟世界的计算机仿真系统，它利用计算机生成一种模拟环境，是一种多源信息融合的、交互式的三维动态视景和实体行为的系统仿真，使用户沉浸到该环境中。</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发展历程</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虚拟现实技术经历了从萌芽、初步发展、概念产生、理论完善、应用拓展等阶段。随着计算机图形学、仿真技术、多媒体技术、网络技术等的发展，虚拟现实技术逐渐从军事、航空航天等领域拓展到工业、医疗、教育、娱乐等各个领域。</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定义与发展历程</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47422" y="1416260"/>
            <a:ext cx="10787368" cy="4757506"/>
          </a:xfrm>
          <a:custGeom>
            <a:rect l="l" t="t" r="r" b="b"/>
            <a:pathLst>
              <a:path w="8427632" h="3716802">
                <a:moveTo>
                  <a:pt x="0" y="0"/>
                </a:moveTo>
                <a:lnTo>
                  <a:pt x="7963031" y="0"/>
                </a:lnTo>
                <a:quadBezTo>
                  <a:pt x="8427632" y="0"/>
                  <a:pt x="8427632" y="464600"/>
                </a:quadBezTo>
                <a:lnTo>
                  <a:pt x="8427632" y="3716802"/>
                </a:lnTo>
                <a:lnTo>
                  <a:pt x="464600" y="3716802"/>
                </a:lnTo>
                <a:quadBezTo>
                  <a:pt x="0" y="3716802"/>
                  <a:pt x="0" y="3252201"/>
                </a:quadBezTo>
                <a:lnTo>
                  <a:pt x="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6069242" y="1732467"/>
            <a:ext cx="0" cy="4116499"/>
          </a:xfrm>
          <a:prstGeom prst="line">
            <a:avLst/>
          </a:prstGeom>
          <a:ln w="9525">
            <a:solidFill>
              <a:schemeClr val="accent2">
                <a:lumMod val="20000"/>
                <a:lumOff val="80000"/>
              </a:schemeClr>
            </a:solidFill>
            <a:prstDash val="solid"/>
          </a:ln>
        </p:spPr>
        <p:style>
          <a:lnRef idx="0">
            <a:schemeClr val="accent2"/>
          </a:lnRef>
          <a:fillRef idx="1">
            <a:schemeClr val="accent2"/>
          </a:fillRef>
          <a:effectRef idx="0">
            <a:schemeClr val="accent2"/>
          </a:effectRef>
          <a:fontRef idx="minor">
            <a:schemeClr val="lt1"/>
          </a:fontRef>
        </p:style>
      </p:cxnSp>
      <p:sp>
        <p:nvSpPr>
          <p:cNvPr id="4" name="TextBox 4"/>
          <p:cNvSpPr txBox="1"/>
          <p:nvPr/>
        </p:nvSpPr>
        <p:spPr>
          <a:xfrm>
            <a:off x="1262336"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虚拟现实技术的核心技术主要包括三维图形生成技术、多传感器交互技术、高分辨率显示技术等。其中，三维图形生成技术是虚拟现实的重要基础，它能够根据用户的视角和位置实时生成相应的三维图像；多传感器交互技术则通过视觉、听觉、触觉等多种传感器实现用户与虚拟环境的自然交互；高分辨率显示技术则提供了更为真实和细腻的视觉体验。</a:t>
            </a:r>
          </a:p>
        </p:txBody>
      </p:sp>
      <p:sp>
        <p:nvSpPr>
          <p:cNvPr id="5" name="TextBox 5"/>
          <p:cNvSpPr txBox="1"/>
          <p:nvPr/>
        </p:nvSpPr>
        <p:spPr>
          <a:xfrm>
            <a:off x="1262336" y="1733458"/>
            <a:ext cx="4280121"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核心技术</a:t>
            </a:r>
          </a:p>
        </p:txBody>
      </p:sp>
      <p:sp>
        <p:nvSpPr>
          <p:cNvPr id="6" name="TextBox 6"/>
          <p:cNvSpPr txBox="1"/>
          <p:nvPr/>
        </p:nvSpPr>
        <p:spPr>
          <a:xfrm>
            <a:off x="6708503"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虚拟现实技术的原理是通过计算机模拟产生一个三维空间的虚拟世界，提供用户关于视觉、听觉、触觉等感官的模拟，让用户如同身历其境一般。这个虚拟世界可以是现实世界的再现，也可以是纯粹虚构的世界。用户可以通过头盔显示器、数据手套等交互设备，与虚拟世界进行自然的交互。</a:t>
            </a:r>
          </a:p>
        </p:txBody>
      </p:sp>
      <p:sp>
        <p:nvSpPr>
          <p:cNvPr id="7" name="TextBox 7"/>
          <p:cNvSpPr txBox="1"/>
          <p:nvPr/>
        </p:nvSpPr>
        <p:spPr>
          <a:xfrm>
            <a:off x="6671927" y="1733458"/>
            <a:ext cx="4312633"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原理</a:t>
            </a:r>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核心技术及原理</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0" y="2173694"/>
            <a:ext cx="3839952" cy="4684306"/>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865802" y="2810519"/>
            <a:ext cx="3847271" cy="4047481"/>
            <a:chOff x="865802" y="2810519"/>
            <a:chExt cx="3847271" cy="4047481"/>
          </a:xfrm>
        </p:grpSpPr>
        <p:sp>
          <p:nvSpPr>
            <p:cNvPr id="4" name="Freeform 4"/>
            <p:cNvSpPr/>
            <p:nvPr/>
          </p:nvSpPr>
          <p:spPr>
            <a:xfrm>
              <a:off x="2165532" y="2928505"/>
              <a:ext cx="1195366" cy="834187"/>
            </a:xfrm>
            <a:custGeom>
              <a:rect l="l" t="t" r="r" b="b"/>
              <a:pathLst>
                <a:path w="193" h="134">
                  <a:moveTo>
                    <a:pt x="177" y="133"/>
                  </a:moveTo>
                  <a:cubicBezTo>
                    <a:pt x="193" y="58"/>
                    <a:pt x="159" y="0"/>
                    <a:pt x="97" y="0"/>
                  </a:cubicBezTo>
                  <a:cubicBezTo>
                    <a:pt x="36" y="0"/>
                    <a:pt x="0" y="61"/>
                    <a:pt x="17" y="134"/>
                  </a:cubicBezTo>
                  <a:cubicBezTo>
                    <a:pt x="177" y="133"/>
                    <a:pt x="177" y="133"/>
                    <a:pt x="177" y="133"/>
                  </a:cubicBezTo>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277789" y="3041376"/>
              <a:ext cx="978744" cy="1605412"/>
            </a:xfrm>
            <a:custGeom>
              <a:rect l="l" t="t" r="r" b="b"/>
              <a:pathLst>
                <a:path w="158" h="258">
                  <a:moveTo>
                    <a:pt x="16" y="157"/>
                  </a:moveTo>
                  <a:cubicBezTo>
                    <a:pt x="15" y="193"/>
                    <a:pt x="35" y="210"/>
                    <a:pt x="35" y="210"/>
                  </a:cubicBezTo>
                  <a:cubicBezTo>
                    <a:pt x="35" y="235"/>
                    <a:pt x="35" y="235"/>
                    <a:pt x="35" y="235"/>
                  </a:cubicBezTo>
                  <a:cubicBezTo>
                    <a:pt x="35" y="235"/>
                    <a:pt x="32" y="237"/>
                    <a:pt x="33" y="237"/>
                  </a:cubicBezTo>
                  <a:cubicBezTo>
                    <a:pt x="30" y="236"/>
                    <a:pt x="62" y="257"/>
                    <a:pt x="81" y="258"/>
                  </a:cubicBezTo>
                  <a:cubicBezTo>
                    <a:pt x="81" y="258"/>
                    <a:pt x="131" y="239"/>
                    <a:pt x="129" y="237"/>
                  </a:cubicBezTo>
                  <a:cubicBezTo>
                    <a:pt x="126" y="235"/>
                    <a:pt x="126" y="235"/>
                    <a:pt x="126" y="235"/>
                  </a:cubicBezTo>
                  <a:cubicBezTo>
                    <a:pt x="126" y="210"/>
                    <a:pt x="126" y="210"/>
                    <a:pt x="126" y="210"/>
                  </a:cubicBezTo>
                  <a:cubicBezTo>
                    <a:pt x="126" y="210"/>
                    <a:pt x="144" y="200"/>
                    <a:pt x="144" y="156"/>
                  </a:cubicBezTo>
                  <a:cubicBezTo>
                    <a:pt x="145" y="144"/>
                    <a:pt x="156" y="152"/>
                    <a:pt x="158" y="118"/>
                  </a:cubicBezTo>
                  <a:cubicBezTo>
                    <a:pt x="158" y="115"/>
                    <a:pt x="158" y="112"/>
                    <a:pt x="157" y="106"/>
                  </a:cubicBezTo>
                  <a:cubicBezTo>
                    <a:pt x="155" y="103"/>
                    <a:pt x="149" y="100"/>
                    <a:pt x="150" y="96"/>
                  </a:cubicBezTo>
                  <a:cubicBezTo>
                    <a:pt x="154" y="40"/>
                    <a:pt x="123" y="4"/>
                    <a:pt x="79" y="1"/>
                  </a:cubicBezTo>
                  <a:cubicBezTo>
                    <a:pt x="79" y="0"/>
                    <a:pt x="79" y="0"/>
                    <a:pt x="79" y="0"/>
                  </a:cubicBezTo>
                  <a:cubicBezTo>
                    <a:pt x="78" y="0"/>
                    <a:pt x="78" y="1"/>
                    <a:pt x="78" y="1"/>
                  </a:cubicBezTo>
                  <a:cubicBezTo>
                    <a:pt x="77" y="1"/>
                    <a:pt x="77" y="0"/>
                    <a:pt x="76" y="0"/>
                  </a:cubicBezTo>
                  <a:cubicBezTo>
                    <a:pt x="76" y="1"/>
                    <a:pt x="76" y="1"/>
                    <a:pt x="76" y="1"/>
                  </a:cubicBezTo>
                  <a:cubicBezTo>
                    <a:pt x="32" y="4"/>
                    <a:pt x="4" y="40"/>
                    <a:pt x="9" y="96"/>
                  </a:cubicBezTo>
                  <a:cubicBezTo>
                    <a:pt x="9" y="100"/>
                    <a:pt x="3" y="103"/>
                    <a:pt x="2" y="106"/>
                  </a:cubicBezTo>
                  <a:cubicBezTo>
                    <a:pt x="0" y="112"/>
                    <a:pt x="0" y="116"/>
                    <a:pt x="0" y="119"/>
                  </a:cubicBezTo>
                  <a:cubicBezTo>
                    <a:pt x="2" y="152"/>
                    <a:pt x="16" y="148"/>
                    <a:pt x="16" y="157"/>
                  </a:cubicBezTo>
                </a:path>
              </a:pathLst>
            </a:custGeom>
            <a:solidFill>
              <a:srgbClr val="EAC48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444772" y="4347680"/>
              <a:ext cx="686349" cy="322564"/>
            </a:xfrm>
            <a:custGeom>
              <a:rect l="l" t="t" r="r" b="b"/>
              <a:pathLst>
                <a:path w="110" h="52">
                  <a:moveTo>
                    <a:pt x="99" y="25"/>
                  </a:moveTo>
                  <a:cubicBezTo>
                    <a:pt x="99" y="0"/>
                    <a:pt x="99" y="0"/>
                    <a:pt x="99" y="0"/>
                  </a:cubicBezTo>
                  <a:cubicBezTo>
                    <a:pt x="99" y="0"/>
                    <a:pt x="86" y="15"/>
                    <a:pt x="53" y="13"/>
                  </a:cubicBezTo>
                  <a:cubicBezTo>
                    <a:pt x="19" y="13"/>
                    <a:pt x="8" y="0"/>
                    <a:pt x="8" y="0"/>
                  </a:cubicBezTo>
                  <a:cubicBezTo>
                    <a:pt x="8" y="25"/>
                    <a:pt x="8" y="25"/>
                    <a:pt x="8" y="25"/>
                  </a:cubicBezTo>
                  <a:cubicBezTo>
                    <a:pt x="8" y="25"/>
                    <a:pt x="2" y="31"/>
                    <a:pt x="3" y="32"/>
                  </a:cubicBezTo>
                  <a:cubicBezTo>
                    <a:pt x="0" y="31"/>
                    <a:pt x="36" y="52"/>
                    <a:pt x="55" y="52"/>
                  </a:cubicBezTo>
                  <a:cubicBezTo>
                    <a:pt x="55" y="52"/>
                    <a:pt x="111" y="52"/>
                    <a:pt x="110" y="51"/>
                  </a:cubicBezTo>
                  <a:cubicBezTo>
                    <a:pt x="99" y="25"/>
                    <a:pt x="99" y="25"/>
                    <a:pt x="99" y="25"/>
                  </a:cubicBezTo>
                </a:path>
              </a:pathLst>
            </a:custGeom>
            <a:solidFill>
              <a:srgbClr val="E0B57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724188" y="2834152"/>
              <a:ext cx="600226" cy="535079"/>
            </a:xfrm>
            <a:custGeom>
              <a:rect l="l" t="t" r="r" b="b"/>
              <a:pathLst>
                <a:path w="97" h="86">
                  <a:moveTo>
                    <a:pt x="56" y="0"/>
                  </a:moveTo>
                  <a:cubicBezTo>
                    <a:pt x="49" y="0"/>
                    <a:pt x="25" y="8"/>
                    <a:pt x="14" y="11"/>
                  </a:cubicBezTo>
                  <a:cubicBezTo>
                    <a:pt x="9" y="13"/>
                    <a:pt x="5" y="14"/>
                    <a:pt x="0" y="16"/>
                  </a:cubicBezTo>
                  <a:cubicBezTo>
                    <a:pt x="2" y="16"/>
                    <a:pt x="5" y="15"/>
                    <a:pt x="7" y="15"/>
                  </a:cubicBezTo>
                  <a:cubicBezTo>
                    <a:pt x="50" y="15"/>
                    <a:pt x="80" y="43"/>
                    <a:pt x="88" y="86"/>
                  </a:cubicBezTo>
                  <a:cubicBezTo>
                    <a:pt x="90" y="74"/>
                    <a:pt x="97" y="32"/>
                    <a:pt x="94" y="22"/>
                  </a:cubicBezTo>
                  <a:cubicBezTo>
                    <a:pt x="94" y="21"/>
                    <a:pt x="94" y="21"/>
                    <a:pt x="93" y="21"/>
                  </a:cubicBezTo>
                  <a:cubicBezTo>
                    <a:pt x="92" y="21"/>
                    <a:pt x="91" y="22"/>
                    <a:pt x="89" y="23"/>
                  </a:cubicBezTo>
                  <a:cubicBezTo>
                    <a:pt x="88" y="24"/>
                    <a:pt x="86" y="25"/>
                    <a:pt x="85" y="25"/>
                  </a:cubicBezTo>
                  <a:cubicBezTo>
                    <a:pt x="85" y="25"/>
                    <a:pt x="84" y="25"/>
                    <a:pt x="84" y="24"/>
                  </a:cubicBezTo>
                  <a:cubicBezTo>
                    <a:pt x="81" y="20"/>
                    <a:pt x="80" y="9"/>
                    <a:pt x="78" y="7"/>
                  </a:cubicBezTo>
                  <a:cubicBezTo>
                    <a:pt x="78" y="6"/>
                    <a:pt x="77" y="6"/>
                    <a:pt x="77" y="6"/>
                  </a:cubicBezTo>
                  <a:cubicBezTo>
                    <a:pt x="75" y="6"/>
                    <a:pt x="73" y="8"/>
                    <a:pt x="70" y="10"/>
                  </a:cubicBezTo>
                  <a:cubicBezTo>
                    <a:pt x="68" y="11"/>
                    <a:pt x="65" y="13"/>
                    <a:pt x="63" y="13"/>
                  </a:cubicBezTo>
                  <a:cubicBezTo>
                    <a:pt x="63" y="13"/>
                    <a:pt x="63" y="13"/>
                    <a:pt x="62" y="13"/>
                  </a:cubicBezTo>
                  <a:cubicBezTo>
                    <a:pt x="57" y="11"/>
                    <a:pt x="61" y="1"/>
                    <a:pt x="56" y="0"/>
                  </a:cubicBezTo>
                  <a:cubicBezTo>
                    <a:pt x="56" y="0"/>
                    <a:pt x="56" y="0"/>
                    <a:pt x="56"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251654" y="2928505"/>
              <a:ext cx="1017859" cy="584989"/>
            </a:xfrm>
            <a:custGeom>
              <a:rect l="l" t="t" r="r" b="b"/>
              <a:pathLst>
                <a:path w="164" h="94">
                  <a:moveTo>
                    <a:pt x="83" y="0"/>
                  </a:moveTo>
                  <a:cubicBezTo>
                    <a:pt x="81" y="0"/>
                    <a:pt x="78" y="1"/>
                    <a:pt x="76" y="1"/>
                  </a:cubicBezTo>
                  <a:cubicBezTo>
                    <a:pt x="41" y="13"/>
                    <a:pt x="17" y="32"/>
                    <a:pt x="3" y="73"/>
                  </a:cubicBezTo>
                  <a:cubicBezTo>
                    <a:pt x="0" y="82"/>
                    <a:pt x="1" y="94"/>
                    <a:pt x="11" y="94"/>
                  </a:cubicBezTo>
                  <a:cubicBezTo>
                    <a:pt x="11" y="94"/>
                    <a:pt x="12" y="94"/>
                    <a:pt x="12" y="94"/>
                  </a:cubicBezTo>
                  <a:cubicBezTo>
                    <a:pt x="12" y="94"/>
                    <a:pt x="12" y="94"/>
                    <a:pt x="12" y="94"/>
                  </a:cubicBezTo>
                  <a:cubicBezTo>
                    <a:pt x="15" y="50"/>
                    <a:pt x="42" y="22"/>
                    <a:pt x="80" y="19"/>
                  </a:cubicBezTo>
                  <a:cubicBezTo>
                    <a:pt x="80" y="18"/>
                    <a:pt x="80" y="18"/>
                    <a:pt x="80" y="18"/>
                  </a:cubicBezTo>
                  <a:cubicBezTo>
                    <a:pt x="81" y="18"/>
                    <a:pt x="81" y="19"/>
                    <a:pt x="82" y="19"/>
                  </a:cubicBezTo>
                  <a:cubicBezTo>
                    <a:pt x="82" y="19"/>
                    <a:pt x="82" y="18"/>
                    <a:pt x="83" y="18"/>
                  </a:cubicBezTo>
                  <a:cubicBezTo>
                    <a:pt x="83" y="19"/>
                    <a:pt x="83" y="19"/>
                    <a:pt x="83" y="19"/>
                  </a:cubicBezTo>
                  <a:cubicBezTo>
                    <a:pt x="111" y="21"/>
                    <a:pt x="134" y="36"/>
                    <a:pt x="145" y="61"/>
                  </a:cubicBezTo>
                  <a:cubicBezTo>
                    <a:pt x="151" y="64"/>
                    <a:pt x="157" y="68"/>
                    <a:pt x="164" y="73"/>
                  </a:cubicBezTo>
                  <a:cubicBezTo>
                    <a:pt x="164" y="73"/>
                    <a:pt x="164" y="72"/>
                    <a:pt x="164" y="71"/>
                  </a:cubicBezTo>
                  <a:cubicBezTo>
                    <a:pt x="156" y="28"/>
                    <a:pt x="126" y="0"/>
                    <a:pt x="83"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27428" y="3041376"/>
              <a:ext cx="824741" cy="472118"/>
            </a:xfrm>
            <a:custGeom>
              <a:rect l="l" t="t" r="r" b="b"/>
              <a:pathLst>
                <a:path w="133" h="76">
                  <a:moveTo>
                    <a:pt x="71" y="0"/>
                  </a:moveTo>
                  <a:cubicBezTo>
                    <a:pt x="70" y="0"/>
                    <a:pt x="70" y="1"/>
                    <a:pt x="70" y="1"/>
                  </a:cubicBezTo>
                  <a:cubicBezTo>
                    <a:pt x="69" y="1"/>
                    <a:pt x="69" y="0"/>
                    <a:pt x="68" y="0"/>
                  </a:cubicBezTo>
                  <a:cubicBezTo>
                    <a:pt x="68" y="1"/>
                    <a:pt x="68" y="1"/>
                    <a:pt x="68" y="1"/>
                  </a:cubicBezTo>
                  <a:cubicBezTo>
                    <a:pt x="30" y="4"/>
                    <a:pt x="3" y="32"/>
                    <a:pt x="0" y="76"/>
                  </a:cubicBezTo>
                  <a:cubicBezTo>
                    <a:pt x="48" y="71"/>
                    <a:pt x="74" y="36"/>
                    <a:pt x="108" y="36"/>
                  </a:cubicBezTo>
                  <a:cubicBezTo>
                    <a:pt x="116" y="36"/>
                    <a:pt x="124" y="38"/>
                    <a:pt x="133" y="43"/>
                  </a:cubicBezTo>
                  <a:cubicBezTo>
                    <a:pt x="122" y="18"/>
                    <a:pt x="99" y="3"/>
                    <a:pt x="71" y="1"/>
                  </a:cubicBezTo>
                  <a:cubicBezTo>
                    <a:pt x="71" y="0"/>
                    <a:pt x="71" y="0"/>
                    <a:pt x="71"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129048" y="2810519"/>
              <a:ext cx="1195366" cy="653240"/>
            </a:xfrm>
            <a:custGeom>
              <a:rect l="l" t="t" r="r" b="b"/>
              <a:pathLst>
                <a:path w="193" h="105">
                  <a:moveTo>
                    <a:pt x="181" y="96"/>
                  </a:moveTo>
                  <a:cubicBezTo>
                    <a:pt x="188" y="87"/>
                    <a:pt x="193" y="34"/>
                    <a:pt x="190" y="23"/>
                  </a:cubicBezTo>
                  <a:cubicBezTo>
                    <a:pt x="189" y="18"/>
                    <a:pt x="182" y="28"/>
                    <a:pt x="180" y="25"/>
                  </a:cubicBezTo>
                  <a:cubicBezTo>
                    <a:pt x="177" y="21"/>
                    <a:pt x="176" y="10"/>
                    <a:pt x="174" y="7"/>
                  </a:cubicBezTo>
                  <a:cubicBezTo>
                    <a:pt x="171" y="4"/>
                    <a:pt x="163" y="15"/>
                    <a:pt x="158" y="14"/>
                  </a:cubicBezTo>
                  <a:cubicBezTo>
                    <a:pt x="153" y="12"/>
                    <a:pt x="157" y="1"/>
                    <a:pt x="152" y="1"/>
                  </a:cubicBezTo>
                  <a:cubicBezTo>
                    <a:pt x="147" y="0"/>
                    <a:pt x="121" y="9"/>
                    <a:pt x="110" y="12"/>
                  </a:cubicBezTo>
                  <a:cubicBezTo>
                    <a:pt x="67" y="24"/>
                    <a:pt x="0" y="50"/>
                    <a:pt x="22" y="93"/>
                  </a:cubicBezTo>
                  <a:cubicBezTo>
                    <a:pt x="23" y="95"/>
                    <a:pt x="19" y="105"/>
                    <a:pt x="28" y="105"/>
                  </a:cubicBezTo>
                  <a:cubicBezTo>
                    <a:pt x="94" y="103"/>
                    <a:pt x="121" y="41"/>
                    <a:pt x="182" y="91"/>
                  </a:cubicBezTo>
                  <a:lnTo>
                    <a:pt x="181" y="96"/>
                  </a:lnTo>
                  <a:close/>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805431" y="4515576"/>
              <a:ext cx="1928722" cy="1159396"/>
            </a:xfrm>
            <a:custGeom>
              <a:rect l="l" t="t" r="r" b="b"/>
              <a:pathLst>
                <a:path w="311" h="186">
                  <a:moveTo>
                    <a:pt x="280" y="23"/>
                  </a:moveTo>
                  <a:cubicBezTo>
                    <a:pt x="264" y="10"/>
                    <a:pt x="246" y="4"/>
                    <a:pt x="235" y="2"/>
                  </a:cubicBezTo>
                  <a:cubicBezTo>
                    <a:pt x="154" y="9"/>
                    <a:pt x="154" y="9"/>
                    <a:pt x="154" y="9"/>
                  </a:cubicBezTo>
                  <a:cubicBezTo>
                    <a:pt x="80" y="0"/>
                    <a:pt x="80" y="0"/>
                    <a:pt x="80" y="0"/>
                  </a:cubicBezTo>
                  <a:cubicBezTo>
                    <a:pt x="71" y="3"/>
                    <a:pt x="45" y="11"/>
                    <a:pt x="31" y="23"/>
                  </a:cubicBezTo>
                  <a:cubicBezTo>
                    <a:pt x="17" y="33"/>
                    <a:pt x="7" y="47"/>
                    <a:pt x="0" y="63"/>
                  </a:cubicBezTo>
                  <a:cubicBezTo>
                    <a:pt x="0" y="186"/>
                    <a:pt x="0" y="186"/>
                    <a:pt x="0" y="186"/>
                  </a:cubicBezTo>
                  <a:cubicBezTo>
                    <a:pt x="311" y="186"/>
                    <a:pt x="311" y="186"/>
                    <a:pt x="311" y="186"/>
                  </a:cubicBezTo>
                  <a:cubicBezTo>
                    <a:pt x="311" y="63"/>
                    <a:pt x="311" y="63"/>
                    <a:pt x="311" y="63"/>
                  </a:cubicBezTo>
                  <a:cubicBezTo>
                    <a:pt x="304" y="47"/>
                    <a:pt x="294" y="33"/>
                    <a:pt x="280" y="23"/>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499673" y="4352794"/>
              <a:ext cx="7893" cy="19050"/>
            </a:xfrm>
            <a:custGeom>
              <a:rect l="l" t="t" r="r" b="b"/>
              <a:pathLst>
                <a:path w="1" h="1">
                  <a:moveTo>
                    <a:pt x="0" y="0"/>
                  </a:moveTo>
                  <a:cubicBezTo>
                    <a:pt x="0" y="0"/>
                    <a:pt x="0" y="0"/>
                    <a:pt x="1" y="0"/>
                  </a:cubicBezTo>
                  <a:cubicBezTo>
                    <a:pt x="1" y="0"/>
                    <a:pt x="1"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531070" y="4360731"/>
              <a:ext cx="514104" cy="68252"/>
            </a:xfrm>
            <a:custGeom>
              <a:rect l="l" t="t" r="r" b="b"/>
              <a:pathLst>
                <a:path w="83" h="11">
                  <a:moveTo>
                    <a:pt x="69" y="7"/>
                  </a:moveTo>
                  <a:cubicBezTo>
                    <a:pt x="63" y="9"/>
                    <a:pt x="53" y="11"/>
                    <a:pt x="39" y="11"/>
                  </a:cubicBezTo>
                  <a:cubicBezTo>
                    <a:pt x="38" y="11"/>
                    <a:pt x="38" y="11"/>
                    <a:pt x="38" y="11"/>
                  </a:cubicBezTo>
                  <a:cubicBezTo>
                    <a:pt x="37" y="11"/>
                    <a:pt x="36" y="11"/>
                    <a:pt x="35" y="11"/>
                  </a:cubicBezTo>
                  <a:cubicBezTo>
                    <a:pt x="36" y="11"/>
                    <a:pt x="38" y="11"/>
                    <a:pt x="39" y="11"/>
                  </a:cubicBezTo>
                  <a:cubicBezTo>
                    <a:pt x="41" y="11"/>
                    <a:pt x="42" y="11"/>
                    <a:pt x="44" y="11"/>
                  </a:cubicBezTo>
                  <a:cubicBezTo>
                    <a:pt x="55" y="11"/>
                    <a:pt x="63" y="9"/>
                    <a:pt x="69" y="7"/>
                  </a:cubicBezTo>
                  <a:moveTo>
                    <a:pt x="0" y="2"/>
                  </a:moveTo>
                  <a:cubicBezTo>
                    <a:pt x="4" y="4"/>
                    <a:pt x="9" y="6"/>
                    <a:pt x="15" y="8"/>
                  </a:cubicBezTo>
                  <a:cubicBezTo>
                    <a:pt x="9" y="6"/>
                    <a:pt x="4" y="4"/>
                    <a:pt x="0" y="2"/>
                  </a:cubicBezTo>
                  <a:moveTo>
                    <a:pt x="83" y="0"/>
                  </a:moveTo>
                  <a:cubicBezTo>
                    <a:pt x="82" y="0"/>
                    <a:pt x="81" y="1"/>
                    <a:pt x="80" y="2"/>
                  </a:cubicBezTo>
                  <a:cubicBezTo>
                    <a:pt x="80" y="2"/>
                    <a:pt x="80" y="1"/>
                    <a:pt x="81" y="1"/>
                  </a:cubicBezTo>
                  <a:cubicBezTo>
                    <a:pt x="82" y="0"/>
                    <a:pt x="83" y="0"/>
                    <a:pt x="83"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507566" y="4352794"/>
              <a:ext cx="524628" cy="131212"/>
            </a:xfrm>
            <a:custGeom>
              <a:rect l="l" t="t" r="r" b="b"/>
              <a:pathLst>
                <a:path w="85" h="21">
                  <a:moveTo>
                    <a:pt x="0" y="0"/>
                  </a:moveTo>
                  <a:cubicBezTo>
                    <a:pt x="5" y="5"/>
                    <a:pt x="10" y="20"/>
                    <a:pt x="36" y="21"/>
                  </a:cubicBezTo>
                  <a:cubicBezTo>
                    <a:pt x="36" y="21"/>
                    <a:pt x="37" y="21"/>
                    <a:pt x="37" y="21"/>
                  </a:cubicBezTo>
                  <a:cubicBezTo>
                    <a:pt x="60" y="21"/>
                    <a:pt x="79" y="7"/>
                    <a:pt x="85" y="2"/>
                  </a:cubicBezTo>
                  <a:cubicBezTo>
                    <a:pt x="84" y="2"/>
                    <a:pt x="84" y="3"/>
                    <a:pt x="84" y="3"/>
                  </a:cubicBezTo>
                  <a:cubicBezTo>
                    <a:pt x="81" y="5"/>
                    <a:pt x="78" y="6"/>
                    <a:pt x="73" y="8"/>
                  </a:cubicBezTo>
                  <a:cubicBezTo>
                    <a:pt x="67" y="10"/>
                    <a:pt x="59" y="12"/>
                    <a:pt x="48" y="12"/>
                  </a:cubicBezTo>
                  <a:cubicBezTo>
                    <a:pt x="46" y="12"/>
                    <a:pt x="45" y="12"/>
                    <a:pt x="43" y="12"/>
                  </a:cubicBezTo>
                  <a:cubicBezTo>
                    <a:pt x="42" y="12"/>
                    <a:pt x="40" y="12"/>
                    <a:pt x="39" y="12"/>
                  </a:cubicBezTo>
                  <a:cubicBezTo>
                    <a:pt x="31" y="11"/>
                    <a:pt x="25" y="10"/>
                    <a:pt x="19" y="9"/>
                  </a:cubicBezTo>
                  <a:cubicBezTo>
                    <a:pt x="13" y="7"/>
                    <a:pt x="8" y="5"/>
                    <a:pt x="4" y="3"/>
                  </a:cubicBezTo>
                  <a:cubicBezTo>
                    <a:pt x="2" y="2"/>
                    <a:pt x="1" y="1"/>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058153" y="4392123"/>
              <a:ext cx="80860" cy="81302"/>
            </a:xfrm>
            <a:custGeom>
              <a:rect l="l" t="t" r="r" b="b"/>
              <a:pathLst>
                <a:path w="31" h="31">
                  <a:moveTo>
                    <a:pt x="0" y="31"/>
                  </a:moveTo>
                  <a:lnTo>
                    <a:pt x="17" y="21"/>
                  </a:lnTo>
                  <a:lnTo>
                    <a:pt x="31" y="9"/>
                  </a:lnTo>
                  <a:lnTo>
                    <a:pt x="0" y="0"/>
                  </a:lnTo>
                  <a:lnTo>
                    <a:pt x="0" y="31"/>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413550" y="4392123"/>
              <a:ext cx="80860" cy="81302"/>
            </a:xfrm>
            <a:custGeom>
              <a:rect l="l" t="t" r="r" b="b"/>
              <a:pathLst>
                <a:path w="31" h="31">
                  <a:moveTo>
                    <a:pt x="31" y="0"/>
                  </a:moveTo>
                  <a:lnTo>
                    <a:pt x="0" y="7"/>
                  </a:lnTo>
                  <a:lnTo>
                    <a:pt x="31" y="31"/>
                  </a:lnTo>
                  <a:lnTo>
                    <a:pt x="31" y="0"/>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447786" y="4510285"/>
              <a:ext cx="2693475" cy="2339779"/>
            </a:xfrm>
            <a:custGeom>
              <a:rect l="l" t="t" r="r" b="b"/>
              <a:pathLst>
                <a:path w="435" h="376">
                  <a:moveTo>
                    <a:pt x="403" y="38"/>
                  </a:moveTo>
                  <a:cubicBezTo>
                    <a:pt x="390" y="26"/>
                    <a:pt x="339" y="11"/>
                    <a:pt x="317" y="8"/>
                  </a:cubicBezTo>
                  <a:cubicBezTo>
                    <a:pt x="291" y="0"/>
                    <a:pt x="291" y="0"/>
                    <a:pt x="291" y="0"/>
                  </a:cubicBezTo>
                  <a:cubicBezTo>
                    <a:pt x="241" y="119"/>
                    <a:pt x="241" y="119"/>
                    <a:pt x="241" y="119"/>
                  </a:cubicBezTo>
                  <a:cubicBezTo>
                    <a:pt x="192" y="119"/>
                    <a:pt x="192" y="119"/>
                    <a:pt x="192" y="119"/>
                  </a:cubicBezTo>
                  <a:cubicBezTo>
                    <a:pt x="138" y="1"/>
                    <a:pt x="138" y="1"/>
                    <a:pt x="138" y="1"/>
                  </a:cubicBezTo>
                  <a:cubicBezTo>
                    <a:pt x="111" y="8"/>
                    <a:pt x="111" y="8"/>
                    <a:pt x="111" y="8"/>
                  </a:cubicBezTo>
                  <a:cubicBezTo>
                    <a:pt x="93" y="11"/>
                    <a:pt x="44" y="27"/>
                    <a:pt x="31" y="38"/>
                  </a:cubicBezTo>
                  <a:cubicBezTo>
                    <a:pt x="17" y="48"/>
                    <a:pt x="0" y="292"/>
                    <a:pt x="0" y="308"/>
                  </a:cubicBezTo>
                  <a:cubicBezTo>
                    <a:pt x="44" y="376"/>
                    <a:pt x="44" y="376"/>
                    <a:pt x="44" y="376"/>
                  </a:cubicBezTo>
                  <a:cubicBezTo>
                    <a:pt x="397" y="375"/>
                    <a:pt x="397" y="375"/>
                    <a:pt x="397" y="375"/>
                  </a:cubicBezTo>
                  <a:cubicBezTo>
                    <a:pt x="435" y="308"/>
                    <a:pt x="435" y="308"/>
                    <a:pt x="435" y="308"/>
                  </a:cubicBezTo>
                  <a:cubicBezTo>
                    <a:pt x="435" y="290"/>
                    <a:pt x="418" y="48"/>
                    <a:pt x="403" y="38"/>
                  </a:cubicBezTo>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846794" y="4583651"/>
              <a:ext cx="125237" cy="634723"/>
            </a:xfrm>
            <a:custGeom>
              <a:rect l="l" t="t" r="r" b="b"/>
              <a:pathLst>
                <a:path w="20" h="102">
                  <a:moveTo>
                    <a:pt x="8" y="0"/>
                  </a:moveTo>
                  <a:cubicBezTo>
                    <a:pt x="0" y="26"/>
                    <a:pt x="0" y="26"/>
                    <a:pt x="0" y="26"/>
                  </a:cubicBezTo>
                  <a:cubicBezTo>
                    <a:pt x="17" y="102"/>
                    <a:pt x="17" y="102"/>
                    <a:pt x="17" y="102"/>
                  </a:cubicBezTo>
                  <a:cubicBezTo>
                    <a:pt x="20" y="95"/>
                    <a:pt x="20" y="95"/>
                    <a:pt x="20" y="95"/>
                  </a:cubicBezTo>
                  <a:cubicBezTo>
                    <a:pt x="1" y="26"/>
                    <a:pt x="1" y="26"/>
                    <a:pt x="1" y="26"/>
                  </a:cubicBezTo>
                  <a:cubicBezTo>
                    <a:pt x="10" y="2"/>
                    <a:pt x="10" y="2"/>
                    <a:pt x="10" y="2"/>
                  </a:cubicBezTo>
                  <a:cubicBezTo>
                    <a:pt x="9" y="2"/>
                    <a:pt x="9" y="1"/>
                    <a:pt x="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close/>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2525808" y="4533917"/>
              <a:ext cx="501124" cy="1600122"/>
            </a:xfrm>
            <a:custGeom>
              <a:rect l="l" t="t" r="r" b="b"/>
              <a:pathLst>
                <a:path w="81" h="257">
                  <a:moveTo>
                    <a:pt x="52" y="34"/>
                  </a:moveTo>
                  <a:cubicBezTo>
                    <a:pt x="63" y="0"/>
                    <a:pt x="63" y="0"/>
                    <a:pt x="63" y="0"/>
                  </a:cubicBezTo>
                  <a:cubicBezTo>
                    <a:pt x="63" y="0"/>
                    <a:pt x="52" y="4"/>
                    <a:pt x="39" y="4"/>
                  </a:cubicBezTo>
                  <a:cubicBezTo>
                    <a:pt x="28" y="4"/>
                    <a:pt x="14" y="0"/>
                    <a:pt x="14" y="0"/>
                  </a:cubicBezTo>
                  <a:cubicBezTo>
                    <a:pt x="28" y="33"/>
                    <a:pt x="28" y="33"/>
                    <a:pt x="28" y="33"/>
                  </a:cubicBezTo>
                  <a:cubicBezTo>
                    <a:pt x="28" y="33"/>
                    <a:pt x="28" y="33"/>
                    <a:pt x="28" y="33"/>
                  </a:cubicBezTo>
                  <a:cubicBezTo>
                    <a:pt x="0" y="164"/>
                    <a:pt x="0" y="164"/>
                    <a:pt x="0" y="164"/>
                  </a:cubicBezTo>
                  <a:cubicBezTo>
                    <a:pt x="43" y="257"/>
                    <a:pt x="43" y="257"/>
                    <a:pt x="43" y="257"/>
                  </a:cubicBezTo>
                  <a:cubicBezTo>
                    <a:pt x="81" y="163"/>
                    <a:pt x="81" y="163"/>
                    <a:pt x="81" y="163"/>
                  </a:cubicBezTo>
                  <a:cubicBezTo>
                    <a:pt x="52" y="34"/>
                    <a:pt x="52" y="34"/>
                    <a:pt x="52" y="34"/>
                  </a:cubicBez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698053" y="4746256"/>
              <a:ext cx="148741" cy="44619"/>
            </a:xfrm>
            <a:custGeom>
              <a:rect l="l" t="t" r="r" b="b"/>
              <a:pathLst>
                <a:path w="24" h="7">
                  <a:moveTo>
                    <a:pt x="0" y="0"/>
                  </a:moveTo>
                  <a:cubicBezTo>
                    <a:pt x="0" y="1"/>
                    <a:pt x="0" y="1"/>
                    <a:pt x="0" y="1"/>
                  </a:cubicBezTo>
                  <a:cubicBezTo>
                    <a:pt x="0" y="1"/>
                    <a:pt x="2" y="7"/>
                    <a:pt x="9" y="7"/>
                  </a:cubicBezTo>
                  <a:cubicBezTo>
                    <a:pt x="17" y="7"/>
                    <a:pt x="24" y="1"/>
                    <a:pt x="24" y="1"/>
                  </a:cubicBezTo>
                  <a:cubicBezTo>
                    <a:pt x="24" y="0"/>
                    <a:pt x="24" y="0"/>
                    <a:pt x="24" y="0"/>
                  </a:cubicBezTo>
                  <a:cubicBezTo>
                    <a:pt x="24" y="0"/>
                    <a:pt x="19" y="2"/>
                    <a:pt x="12" y="2"/>
                  </a:cubicBezTo>
                  <a:cubicBezTo>
                    <a:pt x="4" y="2"/>
                    <a:pt x="0" y="0"/>
                    <a:pt x="0" y="0"/>
                  </a:cubicBezTo>
                </a:path>
              </a:pathLst>
            </a:custGeom>
            <a:solidFill>
              <a:srgbClr val="A548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301293" y="4515576"/>
              <a:ext cx="174876" cy="18342"/>
            </a:xfrm>
            <a:custGeom>
              <a:rect l="l" t="t" r="r" b="b"/>
              <a:pathLst>
                <a:path w="28" h="3">
                  <a:moveTo>
                    <a:pt x="0" y="0"/>
                  </a:moveTo>
                  <a:cubicBezTo>
                    <a:pt x="0" y="0"/>
                    <a:pt x="0" y="0"/>
                    <a:pt x="0" y="0"/>
                  </a:cubicBezTo>
                  <a:cubicBezTo>
                    <a:pt x="27" y="3"/>
                    <a:pt x="27" y="3"/>
                    <a:pt x="27" y="3"/>
                  </a:cubicBezTo>
                  <a:cubicBezTo>
                    <a:pt x="27" y="3"/>
                    <a:pt x="27" y="2"/>
                    <a:pt x="28" y="2"/>
                  </a:cubicBezTo>
                  <a:cubicBezTo>
                    <a:pt x="3" y="0"/>
                    <a:pt x="3" y="0"/>
                    <a:pt x="3" y="0"/>
                  </a:cubicBezTo>
                  <a:cubicBezTo>
                    <a:pt x="2" y="0"/>
                    <a:pt x="2" y="0"/>
                    <a:pt x="2" y="0"/>
                  </a:cubicBezTo>
                  <a:cubicBezTo>
                    <a:pt x="2" y="0"/>
                    <a:pt x="1" y="0"/>
                    <a:pt x="1" y="0"/>
                  </a:cubicBezTo>
                  <a:cubicBezTo>
                    <a:pt x="1" y="0"/>
                    <a:pt x="1"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468276" y="4528626"/>
              <a:ext cx="148741" cy="23632"/>
            </a:xfrm>
            <a:custGeom>
              <a:rect l="l" t="t" r="r" b="b"/>
              <a:pathLst>
                <a:path w="24" h="4">
                  <a:moveTo>
                    <a:pt x="1" y="0"/>
                  </a:moveTo>
                  <a:cubicBezTo>
                    <a:pt x="0" y="0"/>
                    <a:pt x="0" y="1"/>
                    <a:pt x="0" y="1"/>
                  </a:cubicBezTo>
                  <a:cubicBezTo>
                    <a:pt x="24" y="4"/>
                    <a:pt x="24" y="4"/>
                    <a:pt x="24" y="4"/>
                  </a:cubicBezTo>
                  <a:cubicBezTo>
                    <a:pt x="23" y="2"/>
                    <a:pt x="23" y="2"/>
                    <a:pt x="23" y="2"/>
                  </a:cubicBezTo>
                  <a:cubicBezTo>
                    <a:pt x="1" y="0"/>
                    <a:pt x="1" y="0"/>
                    <a:pt x="1"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301293" y="4515576"/>
              <a:ext cx="336772" cy="417093"/>
            </a:xfrm>
            <a:custGeom>
              <a:rect l="l" t="t" r="r" b="b"/>
              <a:pathLst>
                <a:path w="54" h="67">
                  <a:moveTo>
                    <a:pt x="0" y="0"/>
                  </a:moveTo>
                  <a:cubicBezTo>
                    <a:pt x="0" y="0"/>
                    <a:pt x="0" y="0"/>
                    <a:pt x="0" y="0"/>
                  </a:cubicBezTo>
                  <a:cubicBezTo>
                    <a:pt x="30" y="67"/>
                    <a:pt x="30" y="67"/>
                    <a:pt x="30" y="67"/>
                  </a:cubicBezTo>
                  <a:cubicBezTo>
                    <a:pt x="37" y="52"/>
                    <a:pt x="49" y="28"/>
                    <a:pt x="54" y="14"/>
                  </a:cubicBezTo>
                  <a:cubicBezTo>
                    <a:pt x="51" y="6"/>
                    <a:pt x="51" y="6"/>
                    <a:pt x="51" y="6"/>
                  </a:cubicBezTo>
                  <a:cubicBezTo>
                    <a:pt x="27" y="3"/>
                    <a:pt x="27" y="3"/>
                    <a:pt x="27" y="3"/>
                  </a:cubicBezTo>
                  <a:cubicBezTo>
                    <a:pt x="0" y="0"/>
                    <a:pt x="0"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96031" y="4515576"/>
              <a:ext cx="5262" cy="19050"/>
            </a:xfrm>
            <a:custGeom>
              <a:rect l="l" t="t" r="r" b="b"/>
              <a:pathLst>
                <a:path w="1" h="1">
                  <a:moveTo>
                    <a:pt x="1" y="0"/>
                  </a:moveTo>
                  <a:cubicBezTo>
                    <a:pt x="0" y="0"/>
                    <a:pt x="0" y="0"/>
                    <a:pt x="0" y="0"/>
                  </a:cubicBezTo>
                  <a:cubicBezTo>
                    <a:pt x="0" y="0"/>
                    <a:pt x="0" y="0"/>
                    <a:pt x="0" y="0"/>
                  </a:cubicBezTo>
                  <a:cubicBezTo>
                    <a:pt x="1" y="0"/>
                    <a:pt x="1" y="0"/>
                    <a:pt x="1"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2638065" y="4541677"/>
              <a:ext cx="23504" cy="5291"/>
            </a:xfrm>
            <a:custGeom>
              <a:rect l="l" t="t" r="r" b="b"/>
              <a:pathLst>
                <a:path w="4" h="1">
                  <a:moveTo>
                    <a:pt x="0" y="0"/>
                  </a:moveTo>
                  <a:cubicBezTo>
                    <a:pt x="1" y="0"/>
                    <a:pt x="2" y="1"/>
                    <a:pt x="4" y="1"/>
                  </a:cubicBezTo>
                  <a:cubicBezTo>
                    <a:pt x="4" y="1"/>
                    <a:pt x="4" y="1"/>
                    <a:pt x="4" y="1"/>
                  </a:cubicBezTo>
                  <a:cubicBezTo>
                    <a:pt x="0" y="0"/>
                    <a:pt x="0" y="0"/>
                    <a:pt x="0" y="0"/>
                  </a:cubicBezTo>
                  <a:cubicBezTo>
                    <a:pt x="0" y="0"/>
                    <a:pt x="0"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296031" y="4515576"/>
              <a:ext cx="193118" cy="480054"/>
            </a:xfrm>
            <a:custGeom>
              <a:rect l="l" t="t" r="r" b="b"/>
              <a:pathLst>
                <a:path w="31" h="77">
                  <a:moveTo>
                    <a:pt x="1" y="0"/>
                  </a:moveTo>
                  <a:cubicBezTo>
                    <a:pt x="1" y="0"/>
                    <a:pt x="1" y="0"/>
                    <a:pt x="1" y="0"/>
                  </a:cubicBezTo>
                  <a:cubicBezTo>
                    <a:pt x="0" y="0"/>
                    <a:pt x="0" y="0"/>
                    <a:pt x="0" y="0"/>
                  </a:cubicBezTo>
                  <a:cubicBezTo>
                    <a:pt x="26" y="77"/>
                    <a:pt x="26" y="77"/>
                    <a:pt x="26" y="77"/>
                  </a:cubicBezTo>
                  <a:cubicBezTo>
                    <a:pt x="26" y="77"/>
                    <a:pt x="28" y="73"/>
                    <a:pt x="31" y="67"/>
                  </a:cubicBezTo>
                  <a:cubicBezTo>
                    <a:pt x="1" y="0"/>
                    <a:pt x="1" y="0"/>
                    <a:pt x="1"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611930" y="4541677"/>
              <a:ext cx="49639" cy="60315"/>
            </a:xfrm>
            <a:custGeom>
              <a:rect l="l" t="t" r="r" b="b"/>
              <a:pathLst>
                <a:path w="8" h="10">
                  <a:moveTo>
                    <a:pt x="0" y="0"/>
                  </a:moveTo>
                  <a:cubicBezTo>
                    <a:pt x="1" y="2"/>
                    <a:pt x="1" y="2"/>
                    <a:pt x="1" y="2"/>
                  </a:cubicBezTo>
                  <a:cubicBezTo>
                    <a:pt x="4" y="10"/>
                    <a:pt x="4" y="10"/>
                    <a:pt x="4" y="10"/>
                  </a:cubicBezTo>
                  <a:cubicBezTo>
                    <a:pt x="6" y="6"/>
                    <a:pt x="7" y="2"/>
                    <a:pt x="8" y="1"/>
                  </a:cubicBezTo>
                  <a:cubicBezTo>
                    <a:pt x="6" y="1"/>
                    <a:pt x="5" y="0"/>
                    <a:pt x="4" y="0"/>
                  </a:cubicBezTo>
                  <a:cubicBezTo>
                    <a:pt x="0" y="0"/>
                    <a:pt x="0" y="0"/>
                    <a:pt x="0"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283051" y="4410641"/>
              <a:ext cx="360101" cy="485345"/>
            </a:xfrm>
            <a:custGeom>
              <a:rect l="l" t="t" r="r" b="b"/>
              <a:pathLst>
                <a:path w="57" h="78">
                  <a:moveTo>
                    <a:pt x="27" y="78"/>
                  </a:moveTo>
                  <a:cubicBezTo>
                    <a:pt x="27" y="78"/>
                    <a:pt x="58" y="22"/>
                    <a:pt x="58" y="21"/>
                  </a:cubicBezTo>
                  <a:cubicBezTo>
                    <a:pt x="54" y="20"/>
                    <a:pt x="47" y="19"/>
                    <a:pt x="37" y="12"/>
                  </a:cubicBezTo>
                  <a:cubicBezTo>
                    <a:pt x="29" y="7"/>
                    <a:pt x="21" y="0"/>
                    <a:pt x="21" y="0"/>
                  </a:cubicBezTo>
                  <a:cubicBezTo>
                    <a:pt x="2" y="17"/>
                    <a:pt x="2" y="17"/>
                    <a:pt x="2" y="17"/>
                  </a:cubicBezTo>
                  <a:cubicBezTo>
                    <a:pt x="0" y="17"/>
                    <a:pt x="27" y="78"/>
                    <a:pt x="27" y="7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071309" y="4515576"/>
              <a:ext cx="172245" cy="26278"/>
            </a:xfrm>
            <a:custGeom>
              <a:rect l="l" t="t" r="r" b="b"/>
              <a:pathLst>
                <a:path w="28" h="4">
                  <a:moveTo>
                    <a:pt x="28" y="0"/>
                  </a:moveTo>
                  <a:cubicBezTo>
                    <a:pt x="0" y="2"/>
                    <a:pt x="0" y="2"/>
                    <a:pt x="0" y="2"/>
                  </a:cubicBezTo>
                  <a:cubicBezTo>
                    <a:pt x="1" y="4"/>
                    <a:pt x="1" y="4"/>
                    <a:pt x="1" y="4"/>
                  </a:cubicBezTo>
                  <a:cubicBezTo>
                    <a:pt x="28" y="2"/>
                    <a:pt x="28" y="2"/>
                    <a:pt x="28" y="2"/>
                  </a:cubicBezTo>
                  <a:cubicBezTo>
                    <a:pt x="28" y="1"/>
                    <a:pt x="28" y="0"/>
                    <a:pt x="28" y="0"/>
                  </a:cubicBezTo>
                  <a:moveTo>
                    <a:pt x="28" y="0"/>
                  </a:moveTo>
                  <a:cubicBezTo>
                    <a:pt x="28" y="0"/>
                    <a:pt x="28" y="0"/>
                    <a:pt x="28" y="0"/>
                  </a:cubicBezTo>
                  <a:cubicBezTo>
                    <a:pt x="28" y="0"/>
                    <a:pt x="28" y="0"/>
                    <a:pt x="28" y="0"/>
                  </a:cubicBezTo>
                  <a:cubicBezTo>
                    <a:pt x="28" y="0"/>
                    <a:pt x="28" y="0"/>
                    <a:pt x="28" y="0"/>
                  </a:cubicBezTo>
                  <a:cubicBezTo>
                    <a:pt x="28" y="0"/>
                    <a:pt x="28" y="0"/>
                    <a:pt x="28" y="0"/>
                  </a:cubicBezTo>
                  <a:cubicBezTo>
                    <a:pt x="28" y="0"/>
                    <a:pt x="28" y="0"/>
                    <a:pt x="2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909413" y="4528626"/>
              <a:ext cx="166983" cy="23632"/>
            </a:xfrm>
            <a:custGeom>
              <a:rect l="l" t="t" r="r" b="b"/>
              <a:pathLst>
                <a:path w="27" h="4">
                  <a:moveTo>
                    <a:pt x="26" y="0"/>
                  </a:moveTo>
                  <a:cubicBezTo>
                    <a:pt x="1" y="2"/>
                    <a:pt x="1" y="2"/>
                    <a:pt x="1" y="2"/>
                  </a:cubicBezTo>
                  <a:cubicBezTo>
                    <a:pt x="0" y="3"/>
                    <a:pt x="0" y="3"/>
                    <a:pt x="0" y="3"/>
                  </a:cubicBezTo>
                  <a:cubicBezTo>
                    <a:pt x="2" y="3"/>
                    <a:pt x="3" y="3"/>
                    <a:pt x="3" y="3"/>
                  </a:cubicBezTo>
                  <a:cubicBezTo>
                    <a:pt x="3" y="3"/>
                    <a:pt x="3" y="3"/>
                    <a:pt x="3" y="3"/>
                  </a:cubicBezTo>
                  <a:cubicBezTo>
                    <a:pt x="3" y="3"/>
                    <a:pt x="3" y="3"/>
                    <a:pt x="3" y="3"/>
                  </a:cubicBezTo>
                  <a:cubicBezTo>
                    <a:pt x="2" y="4"/>
                    <a:pt x="2" y="4"/>
                    <a:pt x="2" y="4"/>
                  </a:cubicBezTo>
                  <a:cubicBezTo>
                    <a:pt x="27" y="2"/>
                    <a:pt x="27" y="2"/>
                    <a:pt x="27" y="2"/>
                  </a:cubicBezTo>
                  <a:cubicBezTo>
                    <a:pt x="26" y="0"/>
                    <a:pt x="26" y="0"/>
                    <a:pt x="26"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09413" y="4528626"/>
              <a:ext cx="334141" cy="367183"/>
            </a:xfrm>
            <a:custGeom>
              <a:rect l="l" t="t" r="r" b="b"/>
              <a:pathLst>
                <a:path w="54" h="59">
                  <a:moveTo>
                    <a:pt x="54" y="0"/>
                  </a:moveTo>
                  <a:cubicBezTo>
                    <a:pt x="27" y="2"/>
                    <a:pt x="27" y="2"/>
                    <a:pt x="27" y="2"/>
                  </a:cubicBezTo>
                  <a:cubicBezTo>
                    <a:pt x="2" y="4"/>
                    <a:pt x="2" y="4"/>
                    <a:pt x="2" y="4"/>
                  </a:cubicBezTo>
                  <a:cubicBezTo>
                    <a:pt x="0" y="11"/>
                    <a:pt x="0" y="11"/>
                    <a:pt x="0" y="11"/>
                  </a:cubicBezTo>
                  <a:cubicBezTo>
                    <a:pt x="7" y="23"/>
                    <a:pt x="20" y="44"/>
                    <a:pt x="29" y="59"/>
                  </a:cubicBezTo>
                  <a:cubicBezTo>
                    <a:pt x="53" y="2"/>
                    <a:pt x="53" y="2"/>
                    <a:pt x="53" y="2"/>
                  </a:cubicBezTo>
                  <a:cubicBezTo>
                    <a:pt x="53" y="1"/>
                    <a:pt x="53" y="1"/>
                    <a:pt x="54"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2883277" y="4541677"/>
              <a:ext cx="12980" cy="19050"/>
            </a:xfrm>
            <a:custGeom>
              <a:rect l="l" t="t" r="r" b="b"/>
              <a:pathLst>
                <a:path w="2" h="1">
                  <a:moveTo>
                    <a:pt x="2" y="0"/>
                  </a:moveTo>
                  <a:cubicBezTo>
                    <a:pt x="2" y="0"/>
                    <a:pt x="2" y="0"/>
                    <a:pt x="2" y="0"/>
                  </a:cubicBezTo>
                  <a:cubicBezTo>
                    <a:pt x="0" y="0"/>
                    <a:pt x="0" y="0"/>
                    <a:pt x="0" y="0"/>
                  </a:cubicBezTo>
                  <a:cubicBezTo>
                    <a:pt x="1" y="0"/>
                    <a:pt x="2" y="0"/>
                    <a:pt x="2"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089550" y="4541677"/>
              <a:ext cx="148741" cy="459067"/>
            </a:xfrm>
            <a:custGeom>
              <a:rect l="l" t="t" r="r" b="b"/>
              <a:pathLst>
                <a:path w="24" h="74">
                  <a:moveTo>
                    <a:pt x="24" y="0"/>
                  </a:moveTo>
                  <a:cubicBezTo>
                    <a:pt x="0" y="57"/>
                    <a:pt x="0" y="57"/>
                    <a:pt x="0" y="57"/>
                  </a:cubicBezTo>
                  <a:cubicBezTo>
                    <a:pt x="6" y="67"/>
                    <a:pt x="10" y="74"/>
                    <a:pt x="10" y="74"/>
                  </a:cubicBezTo>
                  <a:cubicBezTo>
                    <a:pt x="10" y="74"/>
                    <a:pt x="21" y="15"/>
                    <a:pt x="24"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909413" y="4546968"/>
              <a:ext cx="18242" cy="13051"/>
            </a:xfrm>
            <a:custGeom>
              <a:rect l="l" t="t" r="r" b="b"/>
              <a:pathLst>
                <a:path w="3" h="2">
                  <a:moveTo>
                    <a:pt x="3" y="0"/>
                  </a:moveTo>
                  <a:cubicBezTo>
                    <a:pt x="3" y="0"/>
                    <a:pt x="2" y="0"/>
                    <a:pt x="0" y="0"/>
                  </a:cubicBezTo>
                  <a:cubicBezTo>
                    <a:pt x="0" y="2"/>
                    <a:pt x="0" y="2"/>
                    <a:pt x="0" y="2"/>
                  </a:cubicBezTo>
                  <a:cubicBezTo>
                    <a:pt x="2" y="1"/>
                    <a:pt x="2" y="1"/>
                    <a:pt x="2" y="1"/>
                  </a:cubicBezTo>
                  <a:cubicBezTo>
                    <a:pt x="3" y="0"/>
                    <a:pt x="3" y="0"/>
                    <a:pt x="3" y="0"/>
                  </a:cubicBezTo>
                </a:path>
              </a:pathLst>
            </a:custGeom>
            <a:solidFill>
              <a:srgbClr val="6D583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896433" y="4552259"/>
              <a:ext cx="26135" cy="44619"/>
            </a:xfrm>
            <a:custGeom>
              <a:rect l="l" t="t" r="r" b="b"/>
              <a:pathLst>
                <a:path w="4" h="7">
                  <a:moveTo>
                    <a:pt x="4" y="0"/>
                  </a:moveTo>
                  <a:cubicBezTo>
                    <a:pt x="2" y="1"/>
                    <a:pt x="2" y="1"/>
                    <a:pt x="2" y="1"/>
                  </a:cubicBezTo>
                  <a:cubicBezTo>
                    <a:pt x="0" y="5"/>
                    <a:pt x="0" y="5"/>
                    <a:pt x="0" y="5"/>
                  </a:cubicBezTo>
                  <a:cubicBezTo>
                    <a:pt x="1" y="6"/>
                    <a:pt x="1" y="7"/>
                    <a:pt x="2" y="7"/>
                  </a:cubicBezTo>
                  <a:cubicBezTo>
                    <a:pt x="4" y="0"/>
                    <a:pt x="4" y="0"/>
                    <a:pt x="4" y="0"/>
                  </a:cubicBezTo>
                </a:path>
              </a:pathLst>
            </a:custGeom>
            <a:solidFill>
              <a:srgbClr val="7C7C7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2872929" y="4541677"/>
              <a:ext cx="41746" cy="41974"/>
            </a:xfrm>
            <a:custGeom>
              <a:rect l="l" t="t" r="r" b="b"/>
              <a:pathLst>
                <a:path w="7" h="7">
                  <a:moveTo>
                    <a:pt x="7" y="0"/>
                  </a:moveTo>
                  <a:cubicBezTo>
                    <a:pt x="4" y="0"/>
                    <a:pt x="4" y="0"/>
                    <a:pt x="4" y="0"/>
                  </a:cubicBezTo>
                  <a:cubicBezTo>
                    <a:pt x="4" y="0"/>
                    <a:pt x="3" y="0"/>
                    <a:pt x="2" y="0"/>
                  </a:cubicBezTo>
                  <a:cubicBezTo>
                    <a:pt x="0" y="1"/>
                    <a:pt x="0" y="1"/>
                    <a:pt x="0" y="1"/>
                  </a:cubicBezTo>
                  <a:cubicBezTo>
                    <a:pt x="1" y="2"/>
                    <a:pt x="2" y="4"/>
                    <a:pt x="4" y="7"/>
                  </a:cubicBezTo>
                  <a:cubicBezTo>
                    <a:pt x="6" y="3"/>
                    <a:pt x="6" y="3"/>
                    <a:pt x="6" y="3"/>
                  </a:cubicBezTo>
                  <a:cubicBezTo>
                    <a:pt x="6" y="1"/>
                    <a:pt x="6" y="1"/>
                    <a:pt x="6" y="1"/>
                  </a:cubicBezTo>
                  <a:cubicBezTo>
                    <a:pt x="7" y="0"/>
                    <a:pt x="7" y="0"/>
                    <a:pt x="7"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2891171" y="4415755"/>
              <a:ext cx="365363" cy="480054"/>
            </a:xfrm>
            <a:custGeom>
              <a:rect l="l" t="t" r="r" b="b"/>
              <a:pathLst>
                <a:path w="59" h="77">
                  <a:moveTo>
                    <a:pt x="42" y="77"/>
                  </a:moveTo>
                  <a:cubicBezTo>
                    <a:pt x="42" y="77"/>
                    <a:pt x="59" y="15"/>
                    <a:pt x="58" y="15"/>
                  </a:cubicBezTo>
                  <a:cubicBezTo>
                    <a:pt x="40" y="0"/>
                    <a:pt x="40" y="0"/>
                    <a:pt x="40" y="0"/>
                  </a:cubicBezTo>
                  <a:cubicBezTo>
                    <a:pt x="40" y="0"/>
                    <a:pt x="34" y="5"/>
                    <a:pt x="27" y="9"/>
                  </a:cubicBezTo>
                  <a:cubicBezTo>
                    <a:pt x="25" y="11"/>
                    <a:pt x="5" y="19"/>
                    <a:pt x="2" y="20"/>
                  </a:cubicBezTo>
                  <a:cubicBezTo>
                    <a:pt x="1" y="20"/>
                    <a:pt x="0" y="20"/>
                    <a:pt x="0" y="20"/>
                  </a:cubicBezTo>
                  <a:cubicBezTo>
                    <a:pt x="3" y="24"/>
                    <a:pt x="42" y="77"/>
                    <a:pt x="42" y="7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2309186" y="3631479"/>
              <a:ext cx="947347" cy="49910"/>
            </a:xfrm>
            <a:custGeom>
              <a:rect l="l" t="t" r="r" b="b"/>
              <a:pathLst>
                <a:path w="153" h="8">
                  <a:moveTo>
                    <a:pt x="4" y="0"/>
                  </a:moveTo>
                  <a:cubicBezTo>
                    <a:pt x="2" y="1"/>
                    <a:pt x="1" y="2"/>
                    <a:pt x="0" y="3"/>
                  </a:cubicBezTo>
                  <a:cubicBezTo>
                    <a:pt x="0" y="4"/>
                    <a:pt x="0" y="5"/>
                    <a:pt x="1" y="6"/>
                  </a:cubicBezTo>
                  <a:cubicBezTo>
                    <a:pt x="2" y="5"/>
                    <a:pt x="4" y="3"/>
                    <a:pt x="4" y="1"/>
                  </a:cubicBezTo>
                  <a:cubicBezTo>
                    <a:pt x="4" y="1"/>
                    <a:pt x="4" y="1"/>
                    <a:pt x="4" y="0"/>
                  </a:cubicBezTo>
                  <a:moveTo>
                    <a:pt x="149" y="0"/>
                  </a:moveTo>
                  <a:cubicBezTo>
                    <a:pt x="149" y="0"/>
                    <a:pt x="148" y="0"/>
                    <a:pt x="148" y="0"/>
                  </a:cubicBezTo>
                  <a:cubicBezTo>
                    <a:pt x="145" y="1"/>
                    <a:pt x="145" y="1"/>
                    <a:pt x="145" y="1"/>
                  </a:cubicBezTo>
                  <a:cubicBezTo>
                    <a:pt x="145" y="1"/>
                    <a:pt x="145" y="1"/>
                    <a:pt x="145" y="1"/>
                  </a:cubicBezTo>
                  <a:cubicBezTo>
                    <a:pt x="144" y="4"/>
                    <a:pt x="147" y="6"/>
                    <a:pt x="149" y="8"/>
                  </a:cubicBezTo>
                  <a:cubicBezTo>
                    <a:pt x="150" y="7"/>
                    <a:pt x="150" y="7"/>
                    <a:pt x="150" y="7"/>
                  </a:cubicBezTo>
                  <a:cubicBezTo>
                    <a:pt x="152" y="6"/>
                    <a:pt x="153" y="4"/>
                    <a:pt x="153" y="2"/>
                  </a:cubicBezTo>
                  <a:cubicBezTo>
                    <a:pt x="152" y="1"/>
                    <a:pt x="151" y="0"/>
                    <a:pt x="149"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314273" y="3594796"/>
              <a:ext cx="916125" cy="236147"/>
            </a:xfrm>
            <a:custGeom>
              <a:rect l="l" t="t" r="r" b="b"/>
              <a:pathLst>
                <a:path w="148" h="38">
                  <a:moveTo>
                    <a:pt x="27" y="33"/>
                  </a:moveTo>
                  <a:cubicBezTo>
                    <a:pt x="21" y="33"/>
                    <a:pt x="17" y="29"/>
                    <a:pt x="17" y="23"/>
                  </a:cubicBezTo>
                  <a:cubicBezTo>
                    <a:pt x="17" y="15"/>
                    <a:pt x="17" y="15"/>
                    <a:pt x="17" y="15"/>
                  </a:cubicBezTo>
                  <a:cubicBezTo>
                    <a:pt x="17" y="9"/>
                    <a:pt x="21" y="5"/>
                    <a:pt x="27" y="5"/>
                  </a:cubicBezTo>
                  <a:cubicBezTo>
                    <a:pt x="52" y="5"/>
                    <a:pt x="52" y="5"/>
                    <a:pt x="52" y="5"/>
                  </a:cubicBezTo>
                  <a:cubicBezTo>
                    <a:pt x="58" y="5"/>
                    <a:pt x="62" y="9"/>
                    <a:pt x="62" y="15"/>
                  </a:cubicBezTo>
                  <a:cubicBezTo>
                    <a:pt x="62" y="23"/>
                    <a:pt x="62" y="23"/>
                    <a:pt x="62" y="23"/>
                  </a:cubicBezTo>
                  <a:cubicBezTo>
                    <a:pt x="62" y="29"/>
                    <a:pt x="58" y="33"/>
                    <a:pt x="52" y="33"/>
                  </a:cubicBezTo>
                  <a:cubicBezTo>
                    <a:pt x="27" y="33"/>
                    <a:pt x="27" y="33"/>
                    <a:pt x="27" y="33"/>
                  </a:cubicBezTo>
                  <a:moveTo>
                    <a:pt x="98" y="33"/>
                  </a:moveTo>
                  <a:cubicBezTo>
                    <a:pt x="93" y="33"/>
                    <a:pt x="88" y="29"/>
                    <a:pt x="88" y="23"/>
                  </a:cubicBezTo>
                  <a:cubicBezTo>
                    <a:pt x="88" y="15"/>
                    <a:pt x="88" y="15"/>
                    <a:pt x="88" y="15"/>
                  </a:cubicBezTo>
                  <a:cubicBezTo>
                    <a:pt x="88" y="9"/>
                    <a:pt x="93" y="5"/>
                    <a:pt x="98" y="5"/>
                  </a:cubicBezTo>
                  <a:cubicBezTo>
                    <a:pt x="124" y="5"/>
                    <a:pt x="124" y="5"/>
                    <a:pt x="124" y="5"/>
                  </a:cubicBezTo>
                  <a:cubicBezTo>
                    <a:pt x="129" y="5"/>
                    <a:pt x="134" y="9"/>
                    <a:pt x="134" y="15"/>
                  </a:cubicBezTo>
                  <a:cubicBezTo>
                    <a:pt x="134" y="23"/>
                    <a:pt x="134" y="23"/>
                    <a:pt x="134" y="23"/>
                  </a:cubicBezTo>
                  <a:cubicBezTo>
                    <a:pt x="134" y="29"/>
                    <a:pt x="129" y="33"/>
                    <a:pt x="124" y="33"/>
                  </a:cubicBezTo>
                  <a:cubicBezTo>
                    <a:pt x="98" y="33"/>
                    <a:pt x="98" y="33"/>
                    <a:pt x="98" y="33"/>
                  </a:cubicBezTo>
                  <a:moveTo>
                    <a:pt x="124" y="0"/>
                  </a:moveTo>
                  <a:cubicBezTo>
                    <a:pt x="98" y="0"/>
                    <a:pt x="98" y="0"/>
                    <a:pt x="98" y="0"/>
                  </a:cubicBezTo>
                  <a:cubicBezTo>
                    <a:pt x="90" y="0"/>
                    <a:pt x="84" y="6"/>
                    <a:pt x="83" y="14"/>
                  </a:cubicBezTo>
                  <a:cubicBezTo>
                    <a:pt x="83" y="14"/>
                    <a:pt x="83" y="14"/>
                    <a:pt x="83" y="14"/>
                  </a:cubicBezTo>
                  <a:cubicBezTo>
                    <a:pt x="69" y="14"/>
                    <a:pt x="69" y="14"/>
                    <a:pt x="69" y="14"/>
                  </a:cubicBezTo>
                  <a:cubicBezTo>
                    <a:pt x="68" y="14"/>
                    <a:pt x="68" y="14"/>
                    <a:pt x="67" y="14"/>
                  </a:cubicBezTo>
                  <a:cubicBezTo>
                    <a:pt x="67" y="6"/>
                    <a:pt x="60" y="0"/>
                    <a:pt x="52" y="0"/>
                  </a:cubicBezTo>
                  <a:cubicBezTo>
                    <a:pt x="27" y="0"/>
                    <a:pt x="27" y="0"/>
                    <a:pt x="27" y="0"/>
                  </a:cubicBezTo>
                  <a:cubicBezTo>
                    <a:pt x="21" y="0"/>
                    <a:pt x="15" y="4"/>
                    <a:pt x="13" y="9"/>
                  </a:cubicBezTo>
                  <a:cubicBezTo>
                    <a:pt x="4" y="7"/>
                    <a:pt x="4" y="7"/>
                    <a:pt x="4" y="7"/>
                  </a:cubicBezTo>
                  <a:cubicBezTo>
                    <a:pt x="4" y="6"/>
                    <a:pt x="3" y="6"/>
                    <a:pt x="3" y="6"/>
                  </a:cubicBezTo>
                  <a:cubicBezTo>
                    <a:pt x="3" y="6"/>
                    <a:pt x="3" y="6"/>
                    <a:pt x="3" y="6"/>
                  </a:cubicBezTo>
                  <a:cubicBezTo>
                    <a:pt x="3" y="7"/>
                    <a:pt x="3" y="7"/>
                    <a:pt x="3" y="7"/>
                  </a:cubicBezTo>
                  <a:cubicBezTo>
                    <a:pt x="3" y="9"/>
                    <a:pt x="1" y="11"/>
                    <a:pt x="0" y="12"/>
                  </a:cubicBezTo>
                  <a:cubicBezTo>
                    <a:pt x="0" y="13"/>
                    <a:pt x="1" y="14"/>
                    <a:pt x="2" y="14"/>
                  </a:cubicBezTo>
                  <a:cubicBezTo>
                    <a:pt x="12" y="17"/>
                    <a:pt x="12" y="17"/>
                    <a:pt x="12" y="17"/>
                  </a:cubicBezTo>
                  <a:cubicBezTo>
                    <a:pt x="12" y="23"/>
                    <a:pt x="12" y="23"/>
                    <a:pt x="12" y="23"/>
                  </a:cubicBezTo>
                  <a:cubicBezTo>
                    <a:pt x="12" y="31"/>
                    <a:pt x="19" y="38"/>
                    <a:pt x="27" y="38"/>
                  </a:cubicBezTo>
                  <a:cubicBezTo>
                    <a:pt x="52" y="38"/>
                    <a:pt x="52" y="38"/>
                    <a:pt x="52" y="38"/>
                  </a:cubicBezTo>
                  <a:cubicBezTo>
                    <a:pt x="61" y="38"/>
                    <a:pt x="67" y="31"/>
                    <a:pt x="67" y="23"/>
                  </a:cubicBezTo>
                  <a:cubicBezTo>
                    <a:pt x="67" y="21"/>
                    <a:pt x="67" y="21"/>
                    <a:pt x="67" y="21"/>
                  </a:cubicBezTo>
                  <a:cubicBezTo>
                    <a:pt x="68" y="21"/>
                    <a:pt x="68" y="21"/>
                    <a:pt x="69" y="21"/>
                  </a:cubicBezTo>
                  <a:cubicBezTo>
                    <a:pt x="83" y="21"/>
                    <a:pt x="83" y="21"/>
                    <a:pt x="83" y="21"/>
                  </a:cubicBezTo>
                  <a:cubicBezTo>
                    <a:pt x="83" y="21"/>
                    <a:pt x="83" y="21"/>
                    <a:pt x="83" y="21"/>
                  </a:cubicBezTo>
                  <a:cubicBezTo>
                    <a:pt x="83" y="23"/>
                    <a:pt x="83" y="23"/>
                    <a:pt x="83" y="23"/>
                  </a:cubicBezTo>
                  <a:cubicBezTo>
                    <a:pt x="83" y="31"/>
                    <a:pt x="90" y="38"/>
                    <a:pt x="98" y="38"/>
                  </a:cubicBezTo>
                  <a:cubicBezTo>
                    <a:pt x="124" y="38"/>
                    <a:pt x="124" y="38"/>
                    <a:pt x="124" y="38"/>
                  </a:cubicBezTo>
                  <a:cubicBezTo>
                    <a:pt x="132" y="38"/>
                    <a:pt x="139" y="31"/>
                    <a:pt x="139" y="23"/>
                  </a:cubicBezTo>
                  <a:cubicBezTo>
                    <a:pt x="139" y="17"/>
                    <a:pt x="139" y="17"/>
                    <a:pt x="139" y="17"/>
                  </a:cubicBezTo>
                  <a:cubicBezTo>
                    <a:pt x="139" y="17"/>
                    <a:pt x="139" y="17"/>
                    <a:pt x="139" y="17"/>
                  </a:cubicBezTo>
                  <a:cubicBezTo>
                    <a:pt x="148" y="14"/>
                    <a:pt x="148" y="14"/>
                    <a:pt x="148" y="14"/>
                  </a:cubicBezTo>
                  <a:cubicBezTo>
                    <a:pt x="146" y="12"/>
                    <a:pt x="143" y="10"/>
                    <a:pt x="144" y="7"/>
                  </a:cubicBezTo>
                  <a:cubicBezTo>
                    <a:pt x="144" y="7"/>
                    <a:pt x="144" y="7"/>
                    <a:pt x="144" y="7"/>
                  </a:cubicBezTo>
                  <a:cubicBezTo>
                    <a:pt x="138" y="9"/>
                    <a:pt x="138" y="9"/>
                    <a:pt x="138" y="9"/>
                  </a:cubicBezTo>
                  <a:cubicBezTo>
                    <a:pt x="135" y="4"/>
                    <a:pt x="130" y="0"/>
                    <a:pt x="124"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2290944" y="3576454"/>
              <a:ext cx="952609" cy="254489"/>
            </a:xfrm>
            <a:custGeom>
              <a:rect l="l" t="t" r="r" b="b"/>
              <a:pathLst>
                <a:path w="154" h="41">
                  <a:moveTo>
                    <a:pt x="153" y="9"/>
                  </a:moveTo>
                  <a:cubicBezTo>
                    <a:pt x="153" y="7"/>
                    <a:pt x="150" y="6"/>
                    <a:pt x="148" y="7"/>
                  </a:cubicBezTo>
                  <a:cubicBezTo>
                    <a:pt x="140" y="10"/>
                    <a:pt x="140" y="10"/>
                    <a:pt x="140" y="10"/>
                  </a:cubicBezTo>
                  <a:cubicBezTo>
                    <a:pt x="137" y="5"/>
                    <a:pt x="132" y="0"/>
                    <a:pt x="125" y="0"/>
                  </a:cubicBezTo>
                  <a:cubicBezTo>
                    <a:pt x="100" y="0"/>
                    <a:pt x="100" y="0"/>
                    <a:pt x="100" y="0"/>
                  </a:cubicBezTo>
                  <a:cubicBezTo>
                    <a:pt x="92" y="0"/>
                    <a:pt x="86" y="7"/>
                    <a:pt x="85" y="15"/>
                  </a:cubicBezTo>
                  <a:cubicBezTo>
                    <a:pt x="84" y="15"/>
                    <a:pt x="84" y="15"/>
                    <a:pt x="84" y="15"/>
                  </a:cubicBezTo>
                  <a:cubicBezTo>
                    <a:pt x="71" y="15"/>
                    <a:pt x="71" y="15"/>
                    <a:pt x="71" y="15"/>
                  </a:cubicBezTo>
                  <a:cubicBezTo>
                    <a:pt x="70" y="15"/>
                    <a:pt x="70" y="15"/>
                    <a:pt x="69" y="15"/>
                  </a:cubicBezTo>
                  <a:cubicBezTo>
                    <a:pt x="69" y="7"/>
                    <a:pt x="62" y="0"/>
                    <a:pt x="54" y="0"/>
                  </a:cubicBezTo>
                  <a:cubicBezTo>
                    <a:pt x="29" y="0"/>
                    <a:pt x="29" y="0"/>
                    <a:pt x="29" y="0"/>
                  </a:cubicBezTo>
                  <a:cubicBezTo>
                    <a:pt x="22" y="0"/>
                    <a:pt x="17" y="5"/>
                    <a:pt x="15" y="10"/>
                  </a:cubicBezTo>
                  <a:cubicBezTo>
                    <a:pt x="6" y="8"/>
                    <a:pt x="6" y="8"/>
                    <a:pt x="6" y="8"/>
                  </a:cubicBezTo>
                  <a:cubicBezTo>
                    <a:pt x="4" y="7"/>
                    <a:pt x="1" y="8"/>
                    <a:pt x="1" y="10"/>
                  </a:cubicBezTo>
                  <a:cubicBezTo>
                    <a:pt x="0" y="12"/>
                    <a:pt x="1" y="15"/>
                    <a:pt x="3" y="15"/>
                  </a:cubicBezTo>
                  <a:cubicBezTo>
                    <a:pt x="13" y="18"/>
                    <a:pt x="13" y="18"/>
                    <a:pt x="13" y="18"/>
                  </a:cubicBezTo>
                  <a:cubicBezTo>
                    <a:pt x="13" y="25"/>
                    <a:pt x="13" y="25"/>
                    <a:pt x="13" y="25"/>
                  </a:cubicBezTo>
                  <a:cubicBezTo>
                    <a:pt x="13" y="34"/>
                    <a:pt x="20" y="41"/>
                    <a:pt x="29" y="41"/>
                  </a:cubicBezTo>
                  <a:cubicBezTo>
                    <a:pt x="54" y="41"/>
                    <a:pt x="54" y="41"/>
                    <a:pt x="54" y="41"/>
                  </a:cubicBezTo>
                  <a:cubicBezTo>
                    <a:pt x="62" y="41"/>
                    <a:pt x="69" y="34"/>
                    <a:pt x="69" y="25"/>
                  </a:cubicBezTo>
                  <a:cubicBezTo>
                    <a:pt x="69" y="23"/>
                    <a:pt x="69" y="23"/>
                    <a:pt x="69" y="23"/>
                  </a:cubicBezTo>
                  <a:cubicBezTo>
                    <a:pt x="70" y="23"/>
                    <a:pt x="70" y="23"/>
                    <a:pt x="71" y="23"/>
                  </a:cubicBezTo>
                  <a:cubicBezTo>
                    <a:pt x="84" y="23"/>
                    <a:pt x="84" y="23"/>
                    <a:pt x="84" y="23"/>
                  </a:cubicBezTo>
                  <a:cubicBezTo>
                    <a:pt x="85" y="23"/>
                    <a:pt x="85" y="23"/>
                    <a:pt x="85" y="23"/>
                  </a:cubicBezTo>
                  <a:cubicBezTo>
                    <a:pt x="85" y="25"/>
                    <a:pt x="85" y="25"/>
                    <a:pt x="85" y="25"/>
                  </a:cubicBezTo>
                  <a:cubicBezTo>
                    <a:pt x="85" y="34"/>
                    <a:pt x="92" y="41"/>
                    <a:pt x="100" y="41"/>
                  </a:cubicBezTo>
                  <a:cubicBezTo>
                    <a:pt x="125" y="41"/>
                    <a:pt x="125" y="41"/>
                    <a:pt x="125" y="41"/>
                  </a:cubicBezTo>
                  <a:cubicBezTo>
                    <a:pt x="134" y="41"/>
                    <a:pt x="141" y="34"/>
                    <a:pt x="141" y="25"/>
                  </a:cubicBezTo>
                  <a:cubicBezTo>
                    <a:pt x="141" y="18"/>
                    <a:pt x="141" y="18"/>
                    <a:pt x="141" y="18"/>
                  </a:cubicBezTo>
                  <a:cubicBezTo>
                    <a:pt x="141" y="18"/>
                    <a:pt x="141" y="18"/>
                    <a:pt x="141" y="18"/>
                  </a:cubicBezTo>
                  <a:cubicBezTo>
                    <a:pt x="151" y="14"/>
                    <a:pt x="151" y="14"/>
                    <a:pt x="151" y="14"/>
                  </a:cubicBezTo>
                  <a:cubicBezTo>
                    <a:pt x="153" y="13"/>
                    <a:pt x="154" y="11"/>
                    <a:pt x="153" y="9"/>
                  </a:cubicBezTo>
                  <a:close/>
                  <a:moveTo>
                    <a:pt x="64" y="25"/>
                  </a:moveTo>
                  <a:cubicBezTo>
                    <a:pt x="64" y="31"/>
                    <a:pt x="59" y="35"/>
                    <a:pt x="54" y="35"/>
                  </a:cubicBezTo>
                  <a:cubicBezTo>
                    <a:pt x="29" y="35"/>
                    <a:pt x="29" y="35"/>
                    <a:pt x="29" y="35"/>
                  </a:cubicBezTo>
                  <a:cubicBezTo>
                    <a:pt x="23" y="35"/>
                    <a:pt x="19" y="31"/>
                    <a:pt x="19" y="25"/>
                  </a:cubicBezTo>
                  <a:cubicBezTo>
                    <a:pt x="19" y="16"/>
                    <a:pt x="19" y="16"/>
                    <a:pt x="19" y="16"/>
                  </a:cubicBezTo>
                  <a:cubicBezTo>
                    <a:pt x="19" y="10"/>
                    <a:pt x="23" y="6"/>
                    <a:pt x="29" y="6"/>
                  </a:cubicBezTo>
                  <a:cubicBezTo>
                    <a:pt x="54" y="6"/>
                    <a:pt x="54" y="6"/>
                    <a:pt x="54" y="6"/>
                  </a:cubicBezTo>
                  <a:cubicBezTo>
                    <a:pt x="59" y="6"/>
                    <a:pt x="64" y="10"/>
                    <a:pt x="64" y="16"/>
                  </a:cubicBezTo>
                  <a:lnTo>
                    <a:pt x="64" y="25"/>
                  </a:lnTo>
                  <a:close/>
                  <a:moveTo>
                    <a:pt x="135" y="25"/>
                  </a:moveTo>
                  <a:cubicBezTo>
                    <a:pt x="135" y="31"/>
                    <a:pt x="131" y="35"/>
                    <a:pt x="125" y="35"/>
                  </a:cubicBezTo>
                  <a:cubicBezTo>
                    <a:pt x="100" y="35"/>
                    <a:pt x="100" y="35"/>
                    <a:pt x="100" y="35"/>
                  </a:cubicBezTo>
                  <a:cubicBezTo>
                    <a:pt x="95" y="35"/>
                    <a:pt x="90" y="31"/>
                    <a:pt x="90" y="25"/>
                  </a:cubicBezTo>
                  <a:cubicBezTo>
                    <a:pt x="90" y="16"/>
                    <a:pt x="90" y="16"/>
                    <a:pt x="90" y="16"/>
                  </a:cubicBezTo>
                  <a:cubicBezTo>
                    <a:pt x="90" y="10"/>
                    <a:pt x="95" y="6"/>
                    <a:pt x="100" y="6"/>
                  </a:cubicBezTo>
                  <a:cubicBezTo>
                    <a:pt x="125" y="6"/>
                    <a:pt x="125" y="6"/>
                    <a:pt x="125" y="6"/>
                  </a:cubicBezTo>
                  <a:cubicBezTo>
                    <a:pt x="131" y="6"/>
                    <a:pt x="135" y="10"/>
                    <a:pt x="135" y="16"/>
                  </a:cubicBezTo>
                  <a:lnTo>
                    <a:pt x="135" y="25"/>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tretch>
              <a:fillRect/>
            </a:stretch>
          </p:blipFill>
          <p:spPr>
            <a:xfrm>
              <a:off x="3230398" y="5158235"/>
              <a:ext cx="464640" cy="430144"/>
            </a:xfrm>
            <a:prstGeom prst="rect">
              <a:avLst/>
            </a:prstGeom>
          </p:spPr>
        </p:pic>
        <p:sp>
          <p:nvSpPr>
            <p:cNvPr id="44" name="Freeform 44"/>
            <p:cNvSpPr/>
            <p:nvPr/>
          </p:nvSpPr>
          <p:spPr>
            <a:xfrm>
              <a:off x="3280037" y="5032313"/>
              <a:ext cx="378518" cy="162605"/>
            </a:xfrm>
            <a:custGeom>
              <a:rect l="l" t="t" r="r" b="b"/>
              <a:pathLst>
                <a:path w="145" h="62">
                  <a:moveTo>
                    <a:pt x="145" y="62"/>
                  </a:moveTo>
                  <a:lnTo>
                    <a:pt x="60" y="0"/>
                  </a:lnTo>
                  <a:lnTo>
                    <a:pt x="0" y="62"/>
                  </a:lnTo>
                  <a:lnTo>
                    <a:pt x="145" y="6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280037" y="5032313"/>
              <a:ext cx="378518" cy="162605"/>
            </a:xfrm>
            <a:custGeom>
              <a:rect l="l" t="t" r="r" b="b"/>
              <a:pathLst>
                <a:path w="145" h="62">
                  <a:moveTo>
                    <a:pt x="145" y="62"/>
                  </a:moveTo>
                  <a:lnTo>
                    <a:pt x="60" y="0"/>
                  </a:lnTo>
                  <a:lnTo>
                    <a:pt x="0" y="62"/>
                  </a:lnTo>
                  <a:lnTo>
                    <a:pt x="145" y="62"/>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6" name="Picture 46"/>
            <p:cNvPicPr>
              <a:picLocks noChangeAspect="1"/>
            </p:cNvPicPr>
            <p:nvPr/>
          </p:nvPicPr>
          <p:blipFill>
            <a:blip r:embed="rId3"/>
            <a:stretch>
              <a:fillRect/>
            </a:stretch>
          </p:blipFill>
          <p:spPr>
            <a:xfrm>
              <a:off x="3259164" y="5087337"/>
              <a:ext cx="425350" cy="131212"/>
            </a:xfrm>
            <a:prstGeom prst="rect">
              <a:avLst/>
            </a:prstGeom>
          </p:spPr>
        </p:pic>
        <p:sp>
          <p:nvSpPr>
            <p:cNvPr id="47" name="AutoShape 47"/>
            <p:cNvSpPr/>
            <p:nvPr/>
          </p:nvSpPr>
          <p:spPr>
            <a:xfrm>
              <a:off x="3256533" y="5194917"/>
              <a:ext cx="415001" cy="49910"/>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2184300" y="5567568"/>
              <a:ext cx="2528773" cy="1281614"/>
            </a:xfrm>
            <a:custGeom>
              <a:rect l="l" t="t" r="r" b="b"/>
              <a:pathLst>
                <a:path w="408" h="206">
                  <a:moveTo>
                    <a:pt x="407" y="183"/>
                  </a:moveTo>
                  <a:cubicBezTo>
                    <a:pt x="376" y="183"/>
                    <a:pt x="376" y="183"/>
                    <a:pt x="376" y="183"/>
                  </a:cubicBezTo>
                  <a:cubicBezTo>
                    <a:pt x="376" y="20"/>
                    <a:pt x="376" y="20"/>
                    <a:pt x="376" y="20"/>
                  </a:cubicBezTo>
                  <a:cubicBezTo>
                    <a:pt x="376" y="9"/>
                    <a:pt x="366" y="0"/>
                    <a:pt x="353" y="0"/>
                  </a:cubicBezTo>
                  <a:cubicBezTo>
                    <a:pt x="53" y="0"/>
                    <a:pt x="53" y="0"/>
                    <a:pt x="53" y="0"/>
                  </a:cubicBezTo>
                  <a:cubicBezTo>
                    <a:pt x="41" y="0"/>
                    <a:pt x="30" y="9"/>
                    <a:pt x="30" y="20"/>
                  </a:cubicBezTo>
                  <a:cubicBezTo>
                    <a:pt x="30" y="183"/>
                    <a:pt x="30" y="183"/>
                    <a:pt x="30" y="183"/>
                  </a:cubicBezTo>
                  <a:cubicBezTo>
                    <a:pt x="1" y="183"/>
                    <a:pt x="1" y="183"/>
                    <a:pt x="1" y="183"/>
                  </a:cubicBezTo>
                  <a:cubicBezTo>
                    <a:pt x="0" y="205"/>
                    <a:pt x="18" y="206"/>
                    <a:pt x="18" y="206"/>
                  </a:cubicBezTo>
                  <a:cubicBezTo>
                    <a:pt x="389" y="206"/>
                    <a:pt x="389" y="206"/>
                    <a:pt x="389" y="206"/>
                  </a:cubicBezTo>
                  <a:cubicBezTo>
                    <a:pt x="389" y="206"/>
                    <a:pt x="408" y="205"/>
                    <a:pt x="407" y="183"/>
                  </a:cubicBezTo>
                  <a:close/>
                </a:path>
              </a:pathLst>
            </a:custGeom>
            <a:solidFill>
              <a:srgbClr val="C1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2580533" y="6278302"/>
              <a:ext cx="600226" cy="579698"/>
            </a:xfrm>
            <a:custGeom>
              <a:rect l="l" t="t" r="r" b="b"/>
              <a:pathLst>
                <a:path w="97" h="93">
                  <a:moveTo>
                    <a:pt x="78" y="12"/>
                  </a:moveTo>
                  <a:cubicBezTo>
                    <a:pt x="76" y="12"/>
                    <a:pt x="74" y="12"/>
                    <a:pt x="73" y="11"/>
                  </a:cubicBezTo>
                  <a:cubicBezTo>
                    <a:pt x="73" y="7"/>
                    <a:pt x="73" y="7"/>
                    <a:pt x="73" y="7"/>
                  </a:cubicBezTo>
                  <a:cubicBezTo>
                    <a:pt x="73" y="3"/>
                    <a:pt x="70" y="0"/>
                    <a:pt x="66" y="0"/>
                  </a:cubicBezTo>
                  <a:cubicBezTo>
                    <a:pt x="7" y="0"/>
                    <a:pt x="7" y="0"/>
                    <a:pt x="7" y="0"/>
                  </a:cubicBezTo>
                  <a:cubicBezTo>
                    <a:pt x="4" y="0"/>
                    <a:pt x="0" y="3"/>
                    <a:pt x="0" y="7"/>
                  </a:cubicBezTo>
                  <a:cubicBezTo>
                    <a:pt x="0" y="85"/>
                    <a:pt x="0" y="85"/>
                    <a:pt x="0" y="85"/>
                  </a:cubicBezTo>
                  <a:cubicBezTo>
                    <a:pt x="0" y="90"/>
                    <a:pt x="4" y="93"/>
                    <a:pt x="7" y="93"/>
                  </a:cubicBezTo>
                  <a:cubicBezTo>
                    <a:pt x="66" y="93"/>
                    <a:pt x="66" y="93"/>
                    <a:pt x="66" y="93"/>
                  </a:cubicBezTo>
                  <a:cubicBezTo>
                    <a:pt x="70" y="93"/>
                    <a:pt x="73" y="90"/>
                    <a:pt x="73" y="85"/>
                  </a:cubicBezTo>
                  <a:cubicBezTo>
                    <a:pt x="73" y="75"/>
                    <a:pt x="73" y="75"/>
                    <a:pt x="73" y="75"/>
                  </a:cubicBezTo>
                  <a:cubicBezTo>
                    <a:pt x="74" y="73"/>
                    <a:pt x="76" y="73"/>
                    <a:pt x="78" y="73"/>
                  </a:cubicBezTo>
                  <a:cubicBezTo>
                    <a:pt x="89" y="73"/>
                    <a:pt x="97" y="62"/>
                    <a:pt x="97" y="50"/>
                  </a:cubicBezTo>
                  <a:cubicBezTo>
                    <a:pt x="97" y="36"/>
                    <a:pt x="97" y="36"/>
                    <a:pt x="97" y="36"/>
                  </a:cubicBezTo>
                  <a:cubicBezTo>
                    <a:pt x="97" y="23"/>
                    <a:pt x="89" y="12"/>
                    <a:pt x="78" y="12"/>
                  </a:cubicBezTo>
                  <a:close/>
                  <a:moveTo>
                    <a:pt x="88" y="45"/>
                  </a:moveTo>
                  <a:cubicBezTo>
                    <a:pt x="88" y="53"/>
                    <a:pt x="84" y="56"/>
                    <a:pt x="78" y="56"/>
                  </a:cubicBezTo>
                  <a:cubicBezTo>
                    <a:pt x="73" y="56"/>
                    <a:pt x="71" y="53"/>
                    <a:pt x="71" y="45"/>
                  </a:cubicBezTo>
                  <a:cubicBezTo>
                    <a:pt x="72" y="37"/>
                    <a:pt x="72" y="37"/>
                    <a:pt x="72" y="37"/>
                  </a:cubicBezTo>
                  <a:cubicBezTo>
                    <a:pt x="72" y="30"/>
                    <a:pt x="74" y="26"/>
                    <a:pt x="79" y="26"/>
                  </a:cubicBezTo>
                  <a:cubicBezTo>
                    <a:pt x="84" y="26"/>
                    <a:pt x="88" y="30"/>
                    <a:pt x="88" y="37"/>
                  </a:cubicBezTo>
                  <a:lnTo>
                    <a:pt x="88" y="45"/>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2544050" y="5703719"/>
              <a:ext cx="446398" cy="516737"/>
            </a:xfrm>
            <a:custGeom>
              <a:rect l="l" t="t" r="r" b="b"/>
              <a:pathLst>
                <a:path w="72" h="83">
                  <a:moveTo>
                    <a:pt x="46" y="83"/>
                  </a:moveTo>
                  <a:cubicBezTo>
                    <a:pt x="46" y="83"/>
                    <a:pt x="0" y="54"/>
                    <a:pt x="27" y="34"/>
                  </a:cubicBezTo>
                  <a:cubicBezTo>
                    <a:pt x="45" y="21"/>
                    <a:pt x="49" y="19"/>
                    <a:pt x="45" y="1"/>
                  </a:cubicBezTo>
                  <a:cubicBezTo>
                    <a:pt x="45" y="0"/>
                    <a:pt x="72" y="25"/>
                    <a:pt x="47" y="41"/>
                  </a:cubicBezTo>
                  <a:cubicBezTo>
                    <a:pt x="22" y="58"/>
                    <a:pt x="43" y="78"/>
                    <a:pt x="46" y="83"/>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2724188" y="5861209"/>
              <a:ext cx="266260" cy="354133"/>
            </a:xfrm>
            <a:custGeom>
              <a:rect l="l" t="t" r="r" b="b"/>
              <a:pathLst>
                <a:path w="43" h="57">
                  <a:moveTo>
                    <a:pt x="21" y="57"/>
                  </a:moveTo>
                  <a:cubicBezTo>
                    <a:pt x="21" y="57"/>
                    <a:pt x="0" y="40"/>
                    <a:pt x="16" y="26"/>
                  </a:cubicBezTo>
                  <a:cubicBezTo>
                    <a:pt x="27" y="17"/>
                    <a:pt x="34" y="13"/>
                    <a:pt x="32" y="0"/>
                  </a:cubicBezTo>
                  <a:cubicBezTo>
                    <a:pt x="32" y="0"/>
                    <a:pt x="43" y="20"/>
                    <a:pt x="28" y="31"/>
                  </a:cubicBezTo>
                  <a:cubicBezTo>
                    <a:pt x="13" y="42"/>
                    <a:pt x="20" y="54"/>
                    <a:pt x="21" y="57"/>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897199" y="5580443"/>
              <a:ext cx="1051887" cy="1269621"/>
            </a:xfrm>
            <a:custGeom>
              <a:rect l="l" t="t" r="r" b="b"/>
              <a:pathLst>
                <a:path w="170" h="204">
                  <a:moveTo>
                    <a:pt x="170" y="184"/>
                  </a:moveTo>
                  <a:cubicBezTo>
                    <a:pt x="170" y="195"/>
                    <a:pt x="160" y="204"/>
                    <a:pt x="149" y="204"/>
                  </a:cubicBezTo>
                  <a:cubicBezTo>
                    <a:pt x="21" y="204"/>
                    <a:pt x="21" y="204"/>
                    <a:pt x="21" y="204"/>
                  </a:cubicBezTo>
                  <a:cubicBezTo>
                    <a:pt x="10" y="204"/>
                    <a:pt x="0" y="195"/>
                    <a:pt x="0" y="184"/>
                  </a:cubicBezTo>
                  <a:cubicBezTo>
                    <a:pt x="0" y="20"/>
                    <a:pt x="0" y="20"/>
                    <a:pt x="0" y="20"/>
                  </a:cubicBezTo>
                  <a:cubicBezTo>
                    <a:pt x="0" y="9"/>
                    <a:pt x="10" y="0"/>
                    <a:pt x="21" y="0"/>
                  </a:cubicBezTo>
                  <a:cubicBezTo>
                    <a:pt x="149" y="0"/>
                    <a:pt x="149" y="0"/>
                    <a:pt x="149" y="0"/>
                  </a:cubicBezTo>
                  <a:cubicBezTo>
                    <a:pt x="160" y="0"/>
                    <a:pt x="170" y="9"/>
                    <a:pt x="170" y="20"/>
                  </a:cubicBezTo>
                  <a:lnTo>
                    <a:pt x="170" y="184"/>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902286" y="5543759"/>
              <a:ext cx="1028383" cy="1274912"/>
            </a:xfrm>
            <a:custGeom>
              <a:rect l="l" t="t" r="r" b="b"/>
              <a:pathLst>
                <a:path w="166" h="205">
                  <a:moveTo>
                    <a:pt x="166" y="184"/>
                  </a:moveTo>
                  <a:cubicBezTo>
                    <a:pt x="166" y="196"/>
                    <a:pt x="157" y="205"/>
                    <a:pt x="145" y="205"/>
                  </a:cubicBezTo>
                  <a:cubicBezTo>
                    <a:pt x="21" y="205"/>
                    <a:pt x="21" y="205"/>
                    <a:pt x="21" y="205"/>
                  </a:cubicBezTo>
                  <a:cubicBezTo>
                    <a:pt x="9" y="205"/>
                    <a:pt x="0" y="196"/>
                    <a:pt x="0" y="184"/>
                  </a:cubicBezTo>
                  <a:cubicBezTo>
                    <a:pt x="0" y="21"/>
                    <a:pt x="0" y="21"/>
                    <a:pt x="0" y="21"/>
                  </a:cubicBezTo>
                  <a:cubicBezTo>
                    <a:pt x="0" y="10"/>
                    <a:pt x="9" y="0"/>
                    <a:pt x="21" y="0"/>
                  </a:cubicBezTo>
                  <a:cubicBezTo>
                    <a:pt x="145" y="0"/>
                    <a:pt x="145" y="0"/>
                    <a:pt x="145" y="0"/>
                  </a:cubicBezTo>
                  <a:cubicBezTo>
                    <a:pt x="157" y="0"/>
                    <a:pt x="166" y="10"/>
                    <a:pt x="166" y="21"/>
                  </a:cubicBezTo>
                  <a:lnTo>
                    <a:pt x="166" y="184"/>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539171" y="5685377"/>
              <a:ext cx="224515" cy="94353"/>
            </a:xfrm>
            <a:custGeom>
              <a:rect l="l" t="t" r="r" b="b"/>
              <a:pathLst>
                <a:path w="36" h="15">
                  <a:moveTo>
                    <a:pt x="1" y="6"/>
                  </a:moveTo>
                  <a:cubicBezTo>
                    <a:pt x="1" y="3"/>
                    <a:pt x="3" y="0"/>
                    <a:pt x="7" y="0"/>
                  </a:cubicBezTo>
                  <a:cubicBezTo>
                    <a:pt x="29" y="0"/>
                    <a:pt x="29" y="0"/>
                    <a:pt x="29" y="0"/>
                  </a:cubicBezTo>
                  <a:cubicBezTo>
                    <a:pt x="33" y="0"/>
                    <a:pt x="35" y="3"/>
                    <a:pt x="36" y="6"/>
                  </a:cubicBezTo>
                  <a:cubicBezTo>
                    <a:pt x="36" y="15"/>
                    <a:pt x="36" y="15"/>
                    <a:pt x="36" y="15"/>
                  </a:cubicBezTo>
                  <a:cubicBezTo>
                    <a:pt x="0" y="15"/>
                    <a:pt x="0" y="15"/>
                    <a:pt x="0" y="15"/>
                  </a:cubicBezTo>
                  <a:lnTo>
                    <a:pt x="1" y="6"/>
                  </a:lnTo>
                  <a:close/>
                </a:path>
              </a:pathLst>
            </a:custGeom>
            <a:solidFill>
              <a:srgbClr val="FFA52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539171" y="6401578"/>
              <a:ext cx="224515" cy="180946"/>
            </a:xfrm>
            <a:custGeom>
              <a:rect l="l" t="t" r="r" b="b"/>
              <a:pathLst>
                <a:path w="36" h="28">
                  <a:moveTo>
                    <a:pt x="36" y="0"/>
                  </a:moveTo>
                  <a:cubicBezTo>
                    <a:pt x="24" y="29"/>
                    <a:pt x="24" y="29"/>
                    <a:pt x="24" y="29"/>
                  </a:cubicBezTo>
                  <a:cubicBezTo>
                    <a:pt x="12" y="29"/>
                    <a:pt x="12" y="29"/>
                    <a:pt x="12" y="29"/>
                  </a:cubicBezTo>
                  <a:cubicBezTo>
                    <a:pt x="0" y="4"/>
                    <a:pt x="0" y="4"/>
                    <a:pt x="0" y="4"/>
                  </a:cubicBezTo>
                  <a:cubicBezTo>
                    <a:pt x="0" y="3"/>
                    <a:pt x="36" y="0"/>
                    <a:pt x="36"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1539171" y="5779907"/>
              <a:ext cx="224515" cy="689924"/>
            </a:xfrm>
            <a:custGeom>
              <a:rect l="l" t="t" r="r" b="b"/>
              <a:pathLst>
                <a:path w="36" h="110">
                  <a:moveTo>
                    <a:pt x="0" y="94"/>
                  </a:moveTo>
                  <a:cubicBezTo>
                    <a:pt x="0" y="4"/>
                    <a:pt x="0" y="4"/>
                    <a:pt x="0" y="4"/>
                  </a:cubicBezTo>
                  <a:cubicBezTo>
                    <a:pt x="0" y="0"/>
                    <a:pt x="0" y="0"/>
                    <a:pt x="0" y="0"/>
                  </a:cubicBezTo>
                  <a:cubicBezTo>
                    <a:pt x="14" y="0"/>
                    <a:pt x="14" y="0"/>
                    <a:pt x="14" y="0"/>
                  </a:cubicBezTo>
                  <a:cubicBezTo>
                    <a:pt x="30" y="0"/>
                    <a:pt x="30" y="0"/>
                    <a:pt x="30" y="0"/>
                  </a:cubicBezTo>
                  <a:cubicBezTo>
                    <a:pt x="36" y="0"/>
                    <a:pt x="36" y="0"/>
                    <a:pt x="36" y="0"/>
                  </a:cubicBezTo>
                  <a:cubicBezTo>
                    <a:pt x="36" y="0"/>
                    <a:pt x="36" y="0"/>
                    <a:pt x="36" y="0"/>
                  </a:cubicBezTo>
                  <a:cubicBezTo>
                    <a:pt x="36" y="91"/>
                    <a:pt x="36" y="91"/>
                    <a:pt x="36" y="91"/>
                  </a:cubicBezTo>
                  <a:cubicBezTo>
                    <a:pt x="36" y="96"/>
                    <a:pt x="36" y="96"/>
                    <a:pt x="36" y="96"/>
                  </a:cubicBezTo>
                  <a:cubicBezTo>
                    <a:pt x="36" y="99"/>
                    <a:pt x="36" y="99"/>
                    <a:pt x="36" y="99"/>
                  </a:cubicBezTo>
                  <a:cubicBezTo>
                    <a:pt x="36" y="100"/>
                    <a:pt x="36" y="100"/>
                    <a:pt x="36" y="100"/>
                  </a:cubicBezTo>
                  <a:cubicBezTo>
                    <a:pt x="36" y="100"/>
                    <a:pt x="35" y="102"/>
                    <a:pt x="33" y="107"/>
                  </a:cubicBezTo>
                  <a:cubicBezTo>
                    <a:pt x="31" y="111"/>
                    <a:pt x="30" y="101"/>
                    <a:pt x="30" y="101"/>
                  </a:cubicBezTo>
                  <a:cubicBezTo>
                    <a:pt x="30" y="101"/>
                    <a:pt x="25" y="108"/>
                    <a:pt x="22" y="108"/>
                  </a:cubicBezTo>
                  <a:cubicBezTo>
                    <a:pt x="19" y="108"/>
                    <a:pt x="14" y="102"/>
                    <a:pt x="14" y="102"/>
                  </a:cubicBezTo>
                  <a:cubicBezTo>
                    <a:pt x="14" y="102"/>
                    <a:pt x="9" y="111"/>
                    <a:pt x="6" y="110"/>
                  </a:cubicBezTo>
                  <a:cubicBezTo>
                    <a:pt x="3" y="108"/>
                    <a:pt x="0" y="104"/>
                    <a:pt x="0" y="104"/>
                  </a:cubicBezTo>
                  <a:cubicBezTo>
                    <a:pt x="0" y="103"/>
                    <a:pt x="0" y="103"/>
                    <a:pt x="0" y="103"/>
                  </a:cubicBezTo>
                  <a:cubicBezTo>
                    <a:pt x="0" y="99"/>
                    <a:pt x="0" y="99"/>
                    <a:pt x="0" y="99"/>
                  </a:cubicBezTo>
                  <a:lnTo>
                    <a:pt x="0" y="94"/>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1614945" y="6577233"/>
              <a:ext cx="73143" cy="91884"/>
            </a:xfrm>
            <a:custGeom>
              <a:rect l="l" t="t" r="r" b="b"/>
              <a:pathLst>
                <a:path w="12" h="15">
                  <a:moveTo>
                    <a:pt x="12" y="0"/>
                  </a:moveTo>
                  <a:cubicBezTo>
                    <a:pt x="6" y="14"/>
                    <a:pt x="6" y="14"/>
                    <a:pt x="6" y="14"/>
                  </a:cubicBezTo>
                  <a:cubicBezTo>
                    <a:pt x="6" y="15"/>
                    <a:pt x="6" y="15"/>
                    <a:pt x="6" y="15"/>
                  </a:cubicBezTo>
                  <a:cubicBezTo>
                    <a:pt x="6" y="14"/>
                    <a:pt x="6" y="14"/>
                    <a:pt x="6" y="14"/>
                  </a:cubicBezTo>
                  <a:cubicBezTo>
                    <a:pt x="0" y="0"/>
                    <a:pt x="0" y="0"/>
                    <a:pt x="0" y="0"/>
                  </a:cubicBezTo>
                  <a:cubicBezTo>
                    <a:pt x="4" y="0"/>
                    <a:pt x="8" y="0"/>
                    <a:pt x="12" y="0"/>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876326" y="5979194"/>
              <a:ext cx="1067497" cy="81302"/>
            </a:xfrm>
            <a:custGeom>
              <a:rect l="l" t="t" r="r" b="b"/>
              <a:pathLst>
                <a:path w="172" h="13">
                  <a:moveTo>
                    <a:pt x="172" y="6"/>
                  </a:moveTo>
                  <a:cubicBezTo>
                    <a:pt x="172" y="9"/>
                    <a:pt x="170" y="12"/>
                    <a:pt x="167" y="12"/>
                  </a:cubicBezTo>
                  <a:cubicBezTo>
                    <a:pt x="4" y="13"/>
                    <a:pt x="4" y="13"/>
                    <a:pt x="4" y="13"/>
                  </a:cubicBezTo>
                  <a:cubicBezTo>
                    <a:pt x="2" y="13"/>
                    <a:pt x="0" y="11"/>
                    <a:pt x="0" y="7"/>
                  </a:cubicBezTo>
                  <a:cubicBezTo>
                    <a:pt x="0" y="4"/>
                    <a:pt x="2" y="1"/>
                    <a:pt x="4" y="1"/>
                  </a:cubicBezTo>
                  <a:cubicBezTo>
                    <a:pt x="167" y="0"/>
                    <a:pt x="167" y="0"/>
                    <a:pt x="167" y="0"/>
                  </a:cubicBezTo>
                  <a:cubicBezTo>
                    <a:pt x="170" y="0"/>
                    <a:pt x="172" y="2"/>
                    <a:pt x="172" y="6"/>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865802" y="5960852"/>
              <a:ext cx="1101350" cy="55025"/>
            </a:xfrm>
            <a:custGeom>
              <a:rect l="l" t="t" r="r" b="b"/>
              <a:pathLst>
                <a:path w="178" h="9">
                  <a:moveTo>
                    <a:pt x="178" y="5"/>
                  </a:moveTo>
                  <a:cubicBezTo>
                    <a:pt x="178" y="7"/>
                    <a:pt x="176" y="9"/>
                    <a:pt x="173" y="9"/>
                  </a:cubicBezTo>
                  <a:cubicBezTo>
                    <a:pt x="5" y="9"/>
                    <a:pt x="5" y="9"/>
                    <a:pt x="5" y="9"/>
                  </a:cubicBezTo>
                  <a:cubicBezTo>
                    <a:pt x="2" y="9"/>
                    <a:pt x="0" y="7"/>
                    <a:pt x="0" y="5"/>
                  </a:cubicBezTo>
                  <a:cubicBezTo>
                    <a:pt x="0" y="2"/>
                    <a:pt x="2" y="0"/>
                    <a:pt x="5" y="0"/>
                  </a:cubicBezTo>
                  <a:cubicBezTo>
                    <a:pt x="173" y="0"/>
                    <a:pt x="173" y="0"/>
                    <a:pt x="173" y="0"/>
                  </a:cubicBezTo>
                  <a:cubicBezTo>
                    <a:pt x="176" y="0"/>
                    <a:pt x="178" y="2"/>
                    <a:pt x="178" y="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454963" y="93878"/>
            <a:ext cx="10641129" cy="914400"/>
            <a:chOff x="454963" y="93878"/>
            <a:chExt cx="10641129" cy="914400"/>
          </a:xfrm>
        </p:grpSpPr>
        <p:sp>
          <p:nvSpPr>
            <p:cNvPr id="61" name="AutoShape 6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TextBox 8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应用领域及现状</a:t>
              </a:r>
            </a:p>
          </p:txBody>
        </p:sp>
      </p:grpSp>
      <p:sp>
        <p:nvSpPr>
          <p:cNvPr id="82" name="TextBox 82"/>
          <p:cNvSpPr txBox="1"/>
          <p:nvPr/>
        </p:nvSpPr>
        <p:spPr>
          <a:xfrm>
            <a:off x="4959831" y="1714627"/>
            <a:ext cx="6500165" cy="396034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应用领域：虚拟现实技术在许多领域都有广泛的应用，如游戏娱乐、教育培训、工业设计、城市规划、医学仿真等。在游戏娱乐领域，虚拟现实技术可以提供更为沉浸式的游戏体验；在教育培训领域，虚拟现实技术可以模拟各种真实场景，提供更为直观和生动的教学方式；在工业设计领域，虚拟现实技术可以实现产品的三维设计和仿真测试；在城市规划领域，虚拟现实技术可以模拟城市建设和规划方案的效果；在医学仿真领域，虚拟现实技术可以模拟人体结构和手术过程，提供医学教育和培训的新手段。</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现状：目前，虚拟现实技术已经得到了广泛的关注和应用。随着技术的不断发展和成本的降低，虚拟现实设备的普及率也在逐渐提高。同时，虚拟现实技术在各个领域的应用也在不断拓展和深化。未来，随着技术的进一步成熟和应用场景的不断拓展，虚拟现实技术将会发挥更大的作用。</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食品安全问题与挑战</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近年来，食品安全事件不断发生，涉及多个领域和环节，对人民群众的生命健康造成严重威胁。</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食品安全事件频发</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2500" r="25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监管难度加大</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458" r="1458"/>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国际关注度提高</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随着食品产业的快速发展，食品生产、加工、运输、销售等环节日益复杂，监管难度不断加大。</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食品安全问题已成为全球性的难题，各国政府和国际组织都在加强食品安全监管和合作。</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当前食品安全形势分析</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监管手段单一</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传统监管方式主要依靠定期抽检和现场检查，手段单一，难以实现全面、实时的监管。</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监管效率低下</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传统监管方式需要大量的人力和物力投入，监管效率低下，难以满足日益增长的食品安全需求。</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信息不透明</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传统监管方式下，食品安全信息不透明，消费者难以了解食品生产和加工过程中的真实情况。</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传统监管方式存在不足</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健康意识增强</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随着生活水平的提高和健康意识的增强，消费者对食品安全的关注度不断提升。</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维权意识提高</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消费者对食品安全的维权意识逐渐提高，对问题食品的容忍度降低。</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信息获取渠道多样化</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消费者获取食品安全信息的渠道日益多样化，包括社交媒体、新闻报道、专业机构等。</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消费者对食品安全关注度提升</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虚拟现实技术在食品安全监管中应用</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3" r="16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通过虚拟现实技术，可以模拟食品加工过程中的各种环境和操作，以便更好地了解潜在的风险。</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利用虚拟现实技术，可以对食品生产过程中的潜在风险进行识别、分析和评估，为风险管理提供决策支持。</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场景模拟与风险评估</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风险识别与评估</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食品加工场景模拟</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过程监控与数据分析</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实时监控</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通过虚拟现实技术，可以实现对食品加工过程的实时监控，确保生产过程中的卫生和质量安全。</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数据采集与分析</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利用虚拟现实技术，可以收集和分析食品加工过程中的各种数据，以便更好地了解生产过程中的情况，并及时发现和解决问题。</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https://d.book118.com/048024072063006026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69</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2024-09-03T18:41:42.873</cp:lastPrinted>
  <dcterms:created xsi:type="dcterms:W3CDTF">2024-09-03T10:41:42Z</dcterms:created>
  <dcterms:modified xsi:type="dcterms:W3CDTF">2024-09-03T10:41:45Z</dcterms:modified>
</cp:coreProperties>
</file>