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DE33D-4544-44D3-9A30-83A37CCA9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13139-DB06-4D3E-8AFB-16544B6C7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98E9E-3ACF-4D6F-8E72-66F1BB4E7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FE748-C09C-4E2E-8905-CADA42FED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9EF4B-7E12-4CEF-B263-228B55B75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F5E959-E340-40EC-884D-3E0BC0127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5922D0-24D8-4602-A160-2EEF2AC98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08664-C894-413E-B150-9EDF6FFC8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D8C4C-736E-48D4-A732-9B8E096E0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90B91-F410-4A7A-A557-5F6EB4E7A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2B265-E7C2-49CB-8AD6-0F6AE4EAC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24073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华为数通网管产品介绍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技术架构与实现原理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应用场景与案例展示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未来发展规划与合作机会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华为数通网管产品定义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华为数通网管产品是华为公司推出的一套全面、高效的网络管理系统，旨在帮助企业实现对网络设备的集中监控、配置、故障排查和优化。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该产品涵盖了网络设备的全生命周期管理，包括设备接入、配置管理、性能监控、故障诊断和网络安全等方面。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随着企业网络规模的不断扩大和网络设备的多样化，传统的手工管理方式已无法满足企业对网络管理的需求，因此自动化、智能化的网络管理系统成为市场趋势。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云计算、大数据等技术的快速发展，推动了网络管理系统的升级和变革，要求网络管理系统具备更高的可扩展性、灵活性和智能性。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强大的性能监控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提供实时的网络性能监控和预警功能，帮助企业及时发现并解决网络性能问题。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全面的设备管理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支持多种类型和品牌的网络设备接入，实现设备的统一管理和监控。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智能的故障诊断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通过内置的故障诊断算法和专家系统，快速定位并解决网络故障，提高网络运维效率。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高可扩展性和开放性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采用模块化设计，支持横向和纵向扩展，同时提供开放的API接口，方便与第三方系统集成。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灵活的配置管理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提供灵活的配置管理功能，支持批量配置、模板配置等多种配置方式，简化网络配置过程。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华为数通网管产品优势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实时监控网络设备状态，包括设备连接状态、端口状态、设备性能等。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提供设备面板视图，直观展示设备物理端口和逻辑端口状态。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支持设备批量操作，如批量配置、批量升级等，提高运维效率。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333" r="243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网络设备监控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125" r="7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实时检测网络故障，生成故障告警信息，及时通知运维人员处理。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提供故障定位功能，快速定位故障源，减少故障排查时间。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支持历史故障查询与统计，为运维人员提供故障处理参考。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性能分析与优化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实时监控网络性能数据，包括带宽、吞吐量、时延等关键指标。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提供性能趋势分析功能，帮助运维人员预测网络性能瓶颈。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支持性能优化建议输出，指导运维人员进行网络调优操作。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提供全面的网络安全管理功能，包括防火墙配置、入侵检测与防御、病毒防范等。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支持安全策略制定与执行，确保网络安全策略的一致性和有效性。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提供安全审计与日志分析功能，帮助运维人员追踪安全事件和进行安全合规性检查。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技术架构与实现原理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支持多节点部署，实现负载均衡，提高系统整体性能。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340" r="2334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将系统划分为多个独立模块，降低模块间耦合度，方便扩展和维护。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采用冗余设计，确保单个节点故障时，系统仍能正常运行。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分布式架构设计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多源数据采集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支持从网络设备、服务器、存储等多类型设备中采集数据。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对采集到的数据进行实时处理，提取关键信息，为故障定位和诊断提供依据。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数据存储与查询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提供高效的数据存储机制，支持快速查询和检索历史数据。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故障诊断算法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分析故障原因，提供针对性的解决方案和建议。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故障检测算法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运用统计学、机器学习等方法，实时监测网络状态，发现潜在故障。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故障定位算法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结合网络拓扑、设备性能等信息，精确定位故障发生的位置。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故障定位与诊断算法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https://d.book118.com/048024073013006033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2024-09-10T20:47:20.197</cp:lastPrinted>
  <dcterms:created xsi:type="dcterms:W3CDTF">2024-09-10T12:47:20Z</dcterms:created>
  <dcterms:modified xsi:type="dcterms:W3CDTF">2024-09-10T12:47:22Z</dcterms:modified>
</cp:coreProperties>
</file>