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B0A34A-9EC4-4AAC-BCB8-AB9D43878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176D25-CBA3-47E1-AFA0-4E447AA8B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653D03-BEB7-4E0B-B0BD-CFD5DD391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9A6B6C-4821-4BCD-81CB-6B95E58B0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8F5444-A8C2-4E51-BB57-BFE74A57D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6C7709-1617-4052-95C4-ED7DC81C8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DF490A-D966-4F7D-9360-13280CF31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739446-3F82-476D-A02A-F30FC0A97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B0F2C8-DAA2-4A67-A444-4BDFA6331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AFDE19-2BA8-4468-8C82-CA2195C01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FCC28F-95A2-4ACA-A4CB-AA8D7DC69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02614312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苏教版四年级语文下册练习7课件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练习7简介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练习7的题目解析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练习7的答案及解析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练习7的教学反思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练习7的拓展练习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练习7简介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巩固和提高学生的语文应用能力，包括阅读理解、写作和口语交际。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包含阅读练习、写作训练、听说活动和语文实践活动，涉及课文《三顾茅庐》、成语故事《画龙点睛》等内容。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练习7的目标和内容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培养学生的阅读理解和写作能力，通过练习加深对课文的理解。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如何引导学生进行有效的口语交际和语文实践活动，提高其语文应用能力。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练习7的教学重点和难点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难点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教学建议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采用多种教学方法，如小组合作、角色扮演等，激发学生的学习兴趣。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注意学生的个体差异，针对不同学生制定相应的教学策略。同时，教师应及时反馈学生的练习情况，以便学生了解自己的学习状况并做出调整。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469" r="204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练习7的教学建议和注意事项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练习7的题目解析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考察学生对词语的理解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此题目要求学生根据上下文理解词语的含义，并选择正确的解释。这有助于学生加深对词语的理解，提高阅读理解能力。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题目一解析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考察学生的句子组织能力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此题目要求学生重新组织句子，使其意思更加清晰和准确。这有助于提高学生的语言表达能力，使他们能够更好地理解和运用语言。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题目二解析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考察学生的阅读理解能力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此题目要求学生通过阅读短文，理解文章的主题和要点，并回答相关问题。这有助于提高学生的阅读速度和理解能力，同时也有助于培养他们的批判性思维。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题目三解析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练习7的答案及解析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这道题考察的是学生对课文内容的理解和把握，通过填空的方式，让学生进一步熟悉课文，加深对课文的理解。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答案一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这道题目的答案一给出了正确的填空答案，并且对每个答案都进行了详细的解析，帮助学生理解每个答案背后的含义和逻辑。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解析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答案一解析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答案二解析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答案二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这道题考察的是学生的阅读能力和语言表达能力，通过简答的方式，让学生能够清晰地表达自己的观点和想法。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解析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答案二对每个简答题都进行了详细的解析，帮助学生理解每个问题背后的含义和逻辑，并且提供了正确的答案和解析，帮助学生理解如何回答这类问题。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这道题考察的是学生的阅读能力和思维能力，通过选择题的方式，让学生能够更好地理解和掌握课文内容。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解析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答案三对每个选择题都进行了详细的解析，帮助学生理解每个选项背后的含义和逻辑，并且提供了正确的答案和解析，帮助学生理解如何回答这类问题。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答案三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答案三解析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https://d.book118.com/048026143121006025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2024-09-02T13:28:17.634</cp:lastPrinted>
  <dcterms:created xsi:type="dcterms:W3CDTF">2024-09-02T05:28:17Z</dcterms:created>
  <dcterms:modified xsi:type="dcterms:W3CDTF">2024-09-02T05:28:19Z</dcterms:modified>
</cp:coreProperties>
</file>