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8054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9D92C-555D-4D21-9459-41CF72FED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68AA0-17F3-41F7-9D7C-FDBF6813E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ABBBF-E65F-4059-A04A-E18026142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82431-279F-4597-AF0C-841592451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995AF-4094-4F8F-9551-8629CCD94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3A7F71-248C-4345-B3C8-2D8ED00D1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A1AD69-D560-48FF-9944-5A2DD6F11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8B18EA-215B-4142-9B70-7CF3EAB7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1DC6C-E3D0-4BBB-9C1D-5C1347964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88C31-346F-492F-8A2B-95A271EF2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C820D-78C3-4C59-9D76-E2C1E2A47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8044" r:id="rId2"/>
    <p:sldLayoutId id="2147508045" r:id="rId3"/>
    <p:sldLayoutId id="2147508046" r:id="rId4"/>
    <p:sldLayoutId id="2147508047" r:id="rId5"/>
    <p:sldLayoutId id="2147508048" r:id="rId6"/>
    <p:sldLayoutId id="2147508049" r:id="rId7"/>
    <p:sldLayoutId id="2147508050" r:id="rId8"/>
    <p:sldLayoutId id="2147508051" r:id="rId9"/>
    <p:sldLayoutId id="2147508052" r:id="rId10"/>
    <p:sldLayoutId id="214750805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700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婚庆公司的商业计划书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公司概述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产品与服务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营销与推广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运营管理与团队建设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https://d.book118.com/048027002106006024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婚庆公司的商业计划书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2024-08-31T22:16:27.671</cp:lastPrinted>
  <dcterms:created xsi:type="dcterms:W3CDTF">2024-08-31T14:16:27Z</dcterms:created>
  <dcterms:modified xsi:type="dcterms:W3CDTF">2024-08-31T14:16:30Z</dcterms:modified>
</cp:coreProperties>
</file>