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973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1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7DFEA-03B3-4E44-A4E0-CB84D55A5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2DAB3-7004-4A34-AD25-9BE3769600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88AFF-F6A4-46F4-AD41-E10391671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C61CEF-B8E1-4CD0-B2B6-F888426F5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BD154ED-A02B-44B8-8538-A2580D8F5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1DDAD9-4102-4E46-84C8-809BA8ADA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5106D7-FC11-4A7B-B253-D3D1B4295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B6D39-29AA-4250-9439-CFBB43E25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4BCE4D-1FA8-4AFB-9ADB-23A2E1A83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163298-B987-4131-9F64-D4498EFD3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FF52E-3F16-427F-9521-3BD65266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509721" r:id="rId2"/>
    <p:sldLayoutId id="2147509722" r:id="rId3"/>
    <p:sldLayoutId id="2147509723" r:id="rId4"/>
    <p:sldLayoutId id="2147509724" r:id="rId5"/>
    <p:sldLayoutId id="2147509725" r:id="rId6"/>
    <p:sldLayoutId id="2147509726" r:id="rId7"/>
    <p:sldLayoutId id="2147509727" r:id="rId8"/>
    <p:sldLayoutId id="2147509728" r:id="rId9"/>
    <p:sldLayoutId id="2147509729" r:id="rId10"/>
    <p:sldLayoutId id="214750973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22" Type="http://schemas.openxmlformats.org/officeDocument/2006/relationships/tags" Target="../tags/tag107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27004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水稻种植商业计划书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4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9691" y="1844664"/>
            <a:ext cx="549021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462902" y="2562731"/>
            <a:ext cx="535368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264218" y="3259843"/>
            <a:ext cx="504761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294380" y="123825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4018280" y="1265555"/>
            <a:ext cx="715073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单击此处添加文本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785870" y="196088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591050" y="1988185"/>
            <a:ext cx="657860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项目概述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368165" y="263969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5163185" y="2672080"/>
            <a:ext cx="600583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市场需求分析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9"/>
          <p:cNvCxnSpPr/>
          <p:nvPr>
            <p:custDataLst>
              <p:tags r:id="rId14"/>
            </p:custDataLst>
          </p:nvPr>
        </p:nvCxnSpPr>
        <p:spPr>
          <a:xfrm>
            <a:off x="4432601" y="4007474"/>
            <a:ext cx="5481320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15"/>
            </p:custDataLst>
          </p:nvPr>
        </p:nvCxnSpPr>
        <p:spPr>
          <a:xfrm>
            <a:off x="5155812" y="4725541"/>
            <a:ext cx="5337175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16"/>
            </p:custDataLst>
          </p:nvPr>
        </p:nvSpPr>
        <p:spPr>
          <a:xfrm>
            <a:off x="4942840" y="336550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7"/>
            </p:custDataLst>
          </p:nvPr>
        </p:nvSpPr>
        <p:spPr>
          <a:xfrm>
            <a:off x="5666740" y="3392805"/>
            <a:ext cx="5502910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种植技术方案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18"/>
            </p:custDataLst>
          </p:nvPr>
        </p:nvSpPr>
        <p:spPr>
          <a:xfrm>
            <a:off x="5478780" y="4123690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9"/>
            </p:custDataLst>
          </p:nvPr>
        </p:nvSpPr>
        <p:spPr>
          <a:xfrm>
            <a:off x="6283960" y="4150995"/>
            <a:ext cx="488632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商业模式设计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序号"/>
          <p:cNvSpPr txBox="1"/>
          <p:nvPr>
            <p:custDataLst>
              <p:tags r:id="rId20"/>
            </p:custDataLst>
          </p:nvPr>
        </p:nvSpPr>
        <p:spPr>
          <a:xfrm>
            <a:off x="6061075" y="4802505"/>
            <a:ext cx="625475" cy="4819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78571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06.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21"/>
            </p:custDataLst>
          </p:nvPr>
        </p:nvSpPr>
        <p:spPr>
          <a:xfrm>
            <a:off x="6856095" y="4834890"/>
            <a:ext cx="4313555" cy="4394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运营管理计划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5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https://d.book118.com/048027004106006024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2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0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8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1"/>
  <p:tag name="KSO_WM_UNIT_INDEX" val="1_6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6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i*1_6_2"/>
  <p:tag name="KSO_WM_UNIT_INDEX" val="1_6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2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MiSans Heavy</vt:lpstr>
      <vt:lpstr>MiSans</vt:lpstr>
      <vt:lpstr>Wingdings</vt:lpstr>
      <vt:lpstr>微软雅黑</vt:lpstr>
      <vt:lpstr>Calibri Light</vt:lpstr>
      <vt:lpstr>Office Theme</vt:lpstr>
      <vt:lpstr>水稻种植商业计划书</vt:lpstr>
      <vt:lpstr>目录</vt:lpstr>
      <vt:lpstr>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2024-08-31T22:16:28.241</cp:lastPrinted>
  <dcterms:created xsi:type="dcterms:W3CDTF">2024-08-31T14:16:28Z</dcterms:created>
  <dcterms:modified xsi:type="dcterms:W3CDTF">2024-08-31T14:16:30Z</dcterms:modified>
</cp:coreProperties>
</file>