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0BC27-63A9-4777-8E62-C55E55CD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F3552-258F-4E79-A2C7-ABBE31E4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990B9-3A07-46B9-9476-070FDD3C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5E9EB-F688-4BE2-9754-63806645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4ADFC-E9DE-4932-9654-3A3AC76A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875E3-C537-492E-80B6-0D070C2C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AF1B2-C620-4B06-B57D-9485241A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01D8D-0765-4DF6-B944-2E5FA9CF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FA1ED-B0D2-49C1-A236-36FAABB4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33F6-E575-4F41-9C3D-CBA5E502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ABB53-6216-4866-B811-4B785B55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703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营销理论及案例反例分析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营销是关于企业如何创造、沟通、交付和获取价值以满足客户需求和实现组织目标的商业活动。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随着市场竞争的加剧，营销在企业成功中的作用越来越重要。有效的营销可以帮助企业了解客户需求，建立品牌形象，促进销售，并最终实现盈利。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企业需要提供满足客户需求的产品或服务。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企业需要制定有竞争力的价格，以吸引客户并实现盈利。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企业需要选择合适的销售渠道，以便将产品或服务传递给目标客户。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企业需要采取有效的促销策略，以吸引客户并促进销售。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将市场划分为具有相似需求和特点的细分市场的过程。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确定企业在市场中的独特地位，以区别于竞争对手。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营销理论的应用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产品策略的反例分析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如果企业未能根据市场需求进行产品定位，或者产品缺乏创新和差异化，可能会导致市场份额下降和市场竞争力减弱。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产品策略是企业根据市场需求、竞争态势和自身条件，对产品组合、定位、定价、促销和分销等活动的总体安排。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产品策略的要点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产品策略的核心在于满足消费者需求，提供有竞争力的产品，并建立品牌形象。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定价策略的要点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定价策略的关键在于确定合理的价格水平，以实现企业的盈利目标并满足市场需求。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定价策略的反例分析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如果企业定价过高，可能会抑制市场需求；如果定价过低，可能会让消费者对产品质量产生质疑，影响品牌形象。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定价策略是企业根据成本、市场需求和竞争状况等因素，为产品制定价格的过程。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渠道策略的要点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渠道策略的核心在于选择高效的销售渠道，以扩大产品销售和提高市场覆盖率。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渠道渠道策略的反例分析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如果企业未能选择合适的销售渠道，或者对渠道管理不善，可能会导致渠道冲突和市场覆盖率下降。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渠道策略是企业根据产品特点、市场需求和竞争状况等因素，选择合适的销售渠道的过程。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促销策略是企业通过各种促销手段，刺激消费者购买欲望，提高销售量的过程。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促销策略的要点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促销策略的关键在于选择合适的促销手段，以吸引消费者并促进销售。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促销策略的反例分析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如果企业促销手段过于频繁或不当，可能会导致消费者产生厌倦或怀疑，影响品牌形象和市场效果。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https://d.book118.com/048027034117006036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2024-09-16T05:18:51.274</cp:lastPrinted>
  <dcterms:created xsi:type="dcterms:W3CDTF">2024-09-15T21:18:51Z</dcterms:created>
  <dcterms:modified xsi:type="dcterms:W3CDTF">2024-09-15T21:18:53Z</dcterms:modified>
</cp:coreProperties>
</file>