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37873-4D44-42BC-8F98-684846F6A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E729F-9E51-46EA-BA66-3661FE3B2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CAB2F-A968-43A8-9986-8B35569A8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B5D85A-2F05-4C70-BD57-977F6BB34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1C83A9-F3AD-4637-8157-34F0803ED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FEAFCB-D0C8-4CCE-9BF5-002096E56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ED7F8F-880A-435A-AAA2-1F6B09B54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DC6B6-6BF4-4CA2-B0C9-146E56C8E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07254-A2FF-447F-A246-1DF736A27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5F462-8769-484D-B9F1-12130407C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B176C-7960-46F7-B8F5-6B45E593B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2704503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《工业品营销》PPT课件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工业品营销的核心要素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工业品营销概述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工业品营销是指以满足工业企业需求为目标，通过市场调查、产品开发、定价、分销、促销等一系列经营活动，实现企业利润的过程。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工业品营销通常涉及的是企业对企业（B2B）的交易，产品技术含量高，购买决策复杂，需要专业化的销售和服务团队。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通过有效的工业品营销，企业可以更好地了解和满足工业企业客户的需求，提高客户满意度。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满足工业企业需求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工业品营销可以帮助企业建立品牌形象，提升产品差异化，提高市场占有率。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通过工业品营销，企业可以拓展新的客户和市场，增加销售额和利润，促进企业的成长。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工业品营销的重要性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工业品营销的发展历程可以追溯到20世纪初，随着工业革命的兴起和技术的发展，工业品营销逐渐成为一个独立的领域。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随着互联网和电子商务的普及，工业品营销正朝着数字化、智能化的方向发展，大数据、人工智能等技术的应用将进一步改变工业品营销的格局。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工业品营销的历史与发展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工业品营销的核心要素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明确产品的目标市场和消费群体，根据市场需求和竞争情况，制定产品的卖点和特色。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不断进行技术研发和产品创新，提高产品质量和性能，以满足客户的需求和期望。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根据市场需求和客户特点，提供不同类型的产品组合，以满足不同客户的需求。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产品组合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120" b="141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成本导向定价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根据产品的生产成本和市场需求，制定合理的价格策略，以确保企业的盈利和客户的价值。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竞争导向定价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根据市场竞争对手的价格策略，制定具有竞争力的价格，以提高市场份额和销售量。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价值导向定价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根据客户对产品的认知价值和市场需求，制定合理的价格策略，以提高客户满意度和忠诚度。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通过企业的销售团队直接与客户建立联系，了解客户需求，提供定制化的产品和服务。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379" r="1337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直销渠道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通过经销商或代理商等中间商，将产品销售给更广泛的客户群体。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分销渠道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5029" b="502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利用互联网平台和社交媒体等渠道，开展在线销售和营销活动，拓展销售渠道和客户群体。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网络渠道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开展各种促销活动，如折扣、赠品、试用等，吸引客户购买和提高销售量。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通过各种广告媒体宣传产品特点和卖点，提高品牌知名度和客户认知度。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通过公关活动和媒体关系，提高企业形象和品牌声誉，增强客户信任和忠诚度。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222" r="222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建立完善的客户关系管理系统，了解客户需求和反馈，提供个性化的服务和解决方案。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与供应商、经销商和其他合作伙伴建立互利共赢的关系，共同开拓市场和扩大销售渠道。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合作伙伴关系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加强企业内部各部门之间的沟通和协作，提高工作效率和执行力，促进企业整体发展。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内部关系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工业品营销策略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明确目标市场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在明确目标市场后，企业需要找到自己的差异化竞争优势，以便在市场中脱颖而出。这可能涉及到产品、服务、价格、品牌形象等方面的差异化。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在工业品营销中，市场定位策略至关重要。企业需要明确自己的目标市场，了解客户的需求和偏好，以便更好地满足他们的需求。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制定市场定位战略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差异化竞争优势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基于对目标市场的了解和差异化竞争优势的分析，企业需要制定市场定位战略，明确自己在市场中的位置和品牌形象。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提供独特的产品价值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产品差异化策略的核心是提供独特的产品价值，以满足客户的特殊需求。企业可以通过创新设计、提高产品质量、增加附加功能等方式来实现产品差异化。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强化产品特色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为了使产品在市场中更具吸引力，企业需要强化产品的特色和优势。这可能涉及到对产品进行宣传和推广，提高产品的知名度和美誉度。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持续改进产品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随着市场的变化和技术的进步，企业需要持续改进产品，以满足客户不断变化的需求。这需要企业保持敏锐的市场洞察力和创新能力。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https://d.book118.com/048027045032006026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2024-09-03T07:34:23.740</cp:lastPrinted>
  <dcterms:created xsi:type="dcterms:W3CDTF">2024-09-02T23:34:23Z</dcterms:created>
  <dcterms:modified xsi:type="dcterms:W3CDTF">2024-09-02T23:34:25Z</dcterms:modified>
</cp:coreProperties>
</file>