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82E78A-6A05-4054-A9BF-FDC159734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615D4-3D7C-4C97-9E19-12BD4EA63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4F2F2-C7F7-4C13-87E1-A63136C91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6E27B5-930D-42C9-9B78-24F9379AB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52A5E3-BDF5-49AC-B440-9706D9BC6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D45D6D-6018-4947-AD31-52F86640AD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795FFE-EFEB-4AB5-B3F0-81269FC461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2652A-56B6-43D6-A2D0-7616622477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F1FC0-C181-4C15-98C8-E1FD3CB07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C1730-F9A9-46F4-B943-71020F168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B6A8B-86DF-4CF0-98F2-7D3423FB0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711605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2023-12-30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如何建立一个高效的危化品信息监测系统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危化品信息监测需求分析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高效信息监测系统设计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关键技术与设备选型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系统实施与运行管理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389" b="2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提高危化品安全管理水平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通过建立高效的危化品信息监测系统，可以加强对危化品的监管和管理，提高危化品安全管理水平，保障人民群众生命财产安全。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促进危化品行业健康发展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危化品行业是一个高风险、高危险的行业，建立高效的危化品信息监测系统可以促进危化品行业的健康发展，提高企业的竞争力和可持续发展能力。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应对突发事件和风险挑战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危化品事故具有突发性、复杂性和危险性等特点，建立高效的危化品信息监测系统可以及时发现和应对突发事件和风险挑战，减少事故损失和影响。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实现实时监测和预警</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通过建立高效的危化品信息监测系统，可以实现对危化品的实时监测和预警，及时发现和处理潜在的安全隐患和风险，避免事故的发生。</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在危化品事故发生时，高效的危化品信息监测系统可以快速响应并提供准确的数据和信息支持，提高应急响应能力和救援效率。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建立高效的危化品信息监测系统可以促进相关部门和企业之间的信息共享和协同管理，形成合力，共同推动危化品安全管理工作的发展。</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高效的危化品信息监测系统可以为监管部门提供全面、准确的数据和信息支持，提升监管效能和决策水平，推动危化品安全管理工作的科学化和精细化。</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提高应急响应能力</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促进信息共享和协同管理</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提升监管效能和决策水平</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监测系统的意义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危化品信息监测需求分析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危化品种类与特性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种类多样性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危化品种类繁多，包括易燃、易爆、有毒、腐蚀性等，每种危化品都有其独特的物理化学性质。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危化品在生产、储存、运输和使用过程中存在较高的风险，一旦发生事故，可能对人员、财产和环境造成严重危害。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实时性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对危化品的监测需要实时进行，以便及时发现潜在的危险并采取相应的措施。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准确性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监测数据需要准确可靠，能够真实反映危化品的状态和变化情况。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多源性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监测数据应来自多个来源，包括传感器、人工观测、历史数据等，以提高数据的全面性和可信度。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监测数据需求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标准要求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国际组织和行业协会制定了一系列危化品管理的标准和规范，企业需要遵守这些标准以确保安全。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合规性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企业需要确保其危化品信息监测系统符合相关法规和标准的要求，以避免法律责任和经济损失。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法规要求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各国政府对危化品的管理都有严格的法规要求，包括生产、储存、运输和使用等各个环节。</a:t>
            </a:r>
          </a:p>
        </p:txBody>
      </p:sp>
      <p:pic>
        <p:nvPicPr>
          <p:cNvPr id="10" name="Picture 10"/>
          <p:cNvPicPr>
            <a:picLocks noChangeAspect="1"/>
          </p:cNvPicPr>
          <p:nvPr/>
        </p:nvPicPr>
        <p:blipFill>
          <a:blip r:embed="rId2"/>
          <a:srcRect l="10750" r="10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高效信息监测系统设计</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33" r="59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采用分布式系统架构，实现高可用性、高扩展性和高性能，确保系统能够处理大量的实时监测数据。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分布式架构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将系统划分为不同的功能模块，如数据采集、数据传输、数据处理、数据分析等，便于开发和维护。</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模块化设计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在系统架构设计中充分考虑安全性，包括数据传输加密、用户权限管理等，确保危化品信息的安全。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安全性考虑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数据采集与传输技术</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传感器技术</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选用高精度、高稳定性的传感器，实现对危化品状态参数的实时监测和数据采集。</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无线通信技术</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采用可靠的无线通信技术，如LoRa、NB-IoT等，实现远程数据传输，降低布线成本。</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数据压缩技术</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对采集到的数据进行压缩处理，减少传输过程中的数据量，提高传输效率。</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数据处理与分析方法</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数据清洗</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对采集到的原始数据进行清洗处理，去除噪声、异常值等，保证数据质量。</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可视化展示</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将分析结果以图表、曲线等形式进行可视化展示，方便用户直观了解危化品的状态和趋势。</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特征提取</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从清洗后的数据中提取出与危化品状态相关的特征参数，为后续分析提供基础。</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数据分析方法</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采用统计分析、机器学习等方法对提取的特征参数进行分析，实现对危化品状态的实时监测和预警。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https://d.book118.com/048027116053006022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2024-08-28T12:00:12.277</cp:lastPrinted>
  <dcterms:created xsi:type="dcterms:W3CDTF">2024-08-28T04:00:12Z</dcterms:created>
  <dcterms:modified xsi:type="dcterms:W3CDTF">2024-08-28T04:00:14Z</dcterms:modified>
</cp:coreProperties>
</file>