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73B0E2-042C-4364-8685-A4E851D104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35F197-5F35-44D1-B45E-3FA9ED463C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5FB909-7339-4AB0-8765-B66C81359C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8042C6-0AAE-494E-B2F9-56FB433D23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CDD168-4431-424E-9E0E-91B54A43CF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65ED77-9F17-4D8F-9B8D-6CBB5B20399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086123-5749-45F6-A4E0-CF50B83C36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B2F254-B223-4754-82DE-289D01AAD2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19F4B7-F029-4B60-BBB3-113E34D269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67A80C-30DD-4221-8492-B1C3A858E1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254F3D-749B-40BB-B501-EE2C7BBAB0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02712102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风险导向审计方法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风险导向审计方法概述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风险导向审计方法的实施流程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风险导向审计方法的应用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风险导向审计方法的优势与局限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风险导向审计方法的未来发展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风险导向审计方法概述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风险导向审计方法是一种以识别、评估和应对风险为核心的审计方法。它以被审计单位的战略风险为导向，将审计资源集中于高风险领域，以提高审计效率和效果。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风险导向审计方法具有战略性、全面性、系统性和动态性的特点。它从被审计单位的战略和经营环境出发，全面评估其风险状况，并随着环境和风险的变化及时调整审计策略和资源分配。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起源</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风险导向审计方法的起源可以追溯到20世纪70年代的美国。当时，由于企业舞弊和财务报表欺诈的频繁发生，审计界开始意识到传统的账项基础审计方法已经无法满足对财务报表真实性和公允性的要求。</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审计技术的发展和演变，风险导向审计方法逐渐成为主流的审计方法。国际审计与鉴证准则委员会（IAASB）在2003年发布了新的审计准则，强调了风险导向审计方法的应用。目前，风险导向审计方法已经成为全球范围内广泛应用的审计方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风险导向审计方法的起源与发展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风险导向审计方法的核心思想</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识别和评估风险：风险导向审计方法的核心是识别和评估财务报表重大错报的风险。审计师需要了解被审计单位的经营环境、行业状况、内部控制等因素，以确定可能对财务报表产生重大影响的错报风险。</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制定审计计划：根据识别的风险，制定相应的审计计划。审计师需要合理分配审计资源，对高风险领域进行重点审计，以提高审计效率和效果。</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控制审计过程：在审计过程中，审计师需要保持高度的职业怀疑态度，对发现的错报进行深入调查，并采取适当的措施控制审计过程，以确保审计质量和效果。</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提供增值服务：风险导向审计方法的目标是为财务报表使用者提供更加可靠和相关的信息，帮助其做出更好的决策。因此，审计师需要积极提供增值服务，帮助被审计单位改善内部控制和管理流程，降低错报风险。</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风险导向审计方法的实施流程</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风险分类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将评估后的风险按照重要性和影响程度进行分类，以便于优先处理高风险。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风险识别</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识别企业可能面临的内外部风险，包括市场风险、信用风险、操作风险等。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风险评估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对识别出的风险进行量化和定性评估，确定风险的大小和影响程度。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制定风险应对策略</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根据风险评估结果，制定相应的风险应对策略，包括风险规避、风险降低、风险转移等。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制定风险控制措施</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针对不同的风险类型，制定相应的内部控制措施，以降低风险发生的可能性。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实施风险应对措施</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将制定的风险应对策略和措施付诸实践，确保企业能够有效地应对和降低风险。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风险应对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定期审计</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对企业内部控制措施的有效性进行定期审计，确保措施得到有效执行。</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风险再评估</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在实施风险应对措施后，对剩余风险进行再评估，以确定是否需要进一步采取措施。</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审计报告</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根据审计结果编写审计报告，提出改进意见和建议，为企业决策提供参考。</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后续审计</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风险导向审计方法的应用</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识别重大错报风险</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风险导向审计方法要求审计师首先识别财务报表中的重大错报风险，包括收入确认、存货计价、关联方交易等高风险领域。</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实施审计程序</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审计师需要按照设计的审计程序执行审计工作，收集充分、适当的审计证据，以支持财务报表的合法性和公允性。</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设计审计程序</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根据识别的重大错报风险，审计师需要设计针对性的审计程序，包括控制测试和实质性测试，以降低财务报表错报的风险。</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评估审计证据</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审计师需要对收集的审计证据进行评估，判断财务报表是否存在重大错报，并出具审计意见。</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在财务报表审计中的应用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提出改进建议</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审计师需要对评估结果进行分析，提出针对性的改进建议，帮助企业完善内部控制体系，降低内部控制风险。</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评估内部控制环境</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风险导向审计方法要求审计师首先评估企业的内部控制环境，包括治理结构、组织架构、企业文化等，以确定内部控制的有效性。</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识别关键控制活动</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审计师需要识别企业的重要业务流程和关键控制活动，如销售与收款、采购与付款、存货管理等，以确定内部控制的风险点。</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设计审计程序</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根据识别的关键控制活动，审计师需要设计针对性的审计程序，包括穿行测试、控制测试和实质性测试，以评估内部控制的有效性。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在内部控制审计中的应用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https://d.book118.com/048027121026006031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2024-09-07T23:49:34.420</cp:lastPrinted>
  <dcterms:created xsi:type="dcterms:W3CDTF">2024-09-07T15:49:34Z</dcterms:created>
  <dcterms:modified xsi:type="dcterms:W3CDTF">2024-09-07T15:49:36Z</dcterms:modified>
</cp:coreProperties>
</file>