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A8FD6AC-181E-4591-97B8-E1609E1DD91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3BE55-72C0-4C76-B2EC-62793D65A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31053-1BE3-4C9F-9782-6556D5259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562CC-2F08-48C1-A4FA-6B89AEC9E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1A3246-8351-4884-9450-F6AFCD75A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15D75E-04EE-48FC-A46B-60C1FA482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C0EEDC-DD4F-4D5A-ADF1-F8F0065C4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FA6C95-4CE6-4F46-A908-12CD438BC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60D192-8518-4866-82DF-E70734EE1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E67C4E-35FC-44F8-8BDE-6BA9831BD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1BCD7C-2898-424A-B233-F3E71C535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2AEDED-DA5B-402D-A672-F3CE67A9E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EA61DC9-5F38-4850-9B38-548FCFAC15A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1BB3B5C-B108-4A5A-9944-AB396B70784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31114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用心灵之光照亮内心黑暗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知识与能力的双重力量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内在力量的重要性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心灵之光的启示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内心黑暗的拨亮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用心灵之光照亮他人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知识与能力的双重力量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知识的力量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知识是人类进步的基石，它为我们提供了无限的可能性。通过不断学习获取知识，我们可以拓展思维，开阔视野，改变自己的命运。知识如同一盏明灯，照亮前行的道路。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能力的力量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能力是我们实现目标和梦想的关键，它让我们更加自信和坚定。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实现目标的关键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不断提升能力可以让我们突破困境和障碍，超越自我。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打破局限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发挥能力可以带来更多的成就和成功，让我们在人生舞台上大放异彩。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创造更大的成就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知识增强能力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通过学习获得的知识可以增强我们的能力，让我们更具竞争力。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知识的广度和深度决定了我们的能力范围和水平。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能力加速知识的应用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具备优秀的能力可以让我们更快地将知识转化为实际行动和成果。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能力的提升会带来知识运用的更高效率和更好效果。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内心成长的重要性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除了知识和能力，内心成长也是重要的一部分。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平衡发展内心，才能真正做到全面提升自我，实现更大的成就。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知识与能力的互动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知识和能力相辅相成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知识的积累可以增强我们的能力水平。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能力的提升也可以加速知识的应用和实践。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知识与能力的平衡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知识和能力应该保持相对平衡，相得益彰，相互促进。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保持平衡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太过追求知识或能力都可能导致其他方面的缺失，需要谨慎选择平衡点。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避免过度偏重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在发展知识和能力的同时，也要注重内心成长，保持内外兼修，做到全面发展。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全面发展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内在力量的重要性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内在力量的定义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内在力量是指个人的内心资源，包括信念、情绪、价值观等。这些内在力量影响着个人的行为和决策，是我们内心的支柱。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了解内在力量的意义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内在力量是个人前行的动力源泉，激励着我们不断前进。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个人动力源泉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通过发掘内在力量，我们可以更深刻地了解自己，增强自我意识。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提升自我意识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内在力量对于克服困难至关重要，它让我们在逆境中保持坚韧不拔的心态。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克服困难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培养内在力量的方法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要培养内在力量，需要坚持自己的价值观，这是内心的指南针。同时，积极培养积极情绪可以让内在力量更加充盈，增强自我认知也能够让我们更清晰地认识自己的内在需求和愿望。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3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提升自我控制能力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内在力量的积累有助于提升自我控制能力，使我们更加成熟和稳重。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增加逆境应对能力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内在力量的积极运用可以增强我们的逆境应对能力，让我们更好地面对生活的起伏。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运用内在力量的效果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增强自信心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内在力量的增强会带来更多的自信，让我们在面对挑战时更加从容。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内在力量的重要性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内在力量中的信念和情绪会直接影响我们的行为和心态。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信念和情绪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坚守内心的价值观是保持内在力量强大的重要途径，让我们在人生道路上始终坚定向前。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价值观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深刻的自我认知可以帮助我们更好地发挥内在力量，提高生活质量。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自我认知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5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持续发展内在力量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反思自己的内在力量，找出不足之处并持续改进。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定期反思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参与心理疗愈活动，释放负面情绪，保持内心清晰。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心理疗愈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和身边的人分享内在感受，寻求支持和理解。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寻求支持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心灵之光的启示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了解心灵之光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心灵之光是内在的智慧和灵感的表现，它如同一束光，可以照亮内心的黑暗，让我们找到前行的道路。通过心灵之光，我们可以更好地理解自己的内心世界，激发潜藏的智慧和力量。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7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寻找心灵之光的方法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深入内心世界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冥想与冥思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开阔视野，获得启示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与他人分享与交流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从细节中发现智慧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观察与体验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运用心灵之光的力量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启发解决方案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解决问题与困惑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带来满足和喜悦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提升内心幸福感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激发创造力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带来创造性灵感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心灵之光的深层意义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心灵之光不仅是个人潜能的体现，更是我们认识更深层次的自我和探索生命意义的途径。通过心灵之光，我们可以找到自我成长的方向，启迪心灵，提升智慧和内在力量。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9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心灵之光的神奇之处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发现真正的自我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启示内心潜能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驱散迷茫和困惑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照亮黑暗的角落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指引生命方向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引领前行之路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09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https://d.book118.com/048031114010006050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21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用心灵之光照亮内心黑暗</vt:lpstr>
      <vt:lpstr>目录</vt:lpstr>
      <vt:lpstr>第1章 知识与能力的双重力量</vt:lpstr>
      <vt:lpstr> </vt:lpstr>
      <vt:lpstr>能力的力量</vt:lpstr>
      <vt:lpstr>知识与能力的互动</vt:lpstr>
      <vt:lpstr>知识与能力的平衡</vt:lpstr>
      <vt:lpstr>第2章 内在力量的重要性</vt:lpstr>
      <vt:lpstr>内在力量的定义</vt:lpstr>
      <vt:lpstr>了解内在力量的意义</vt:lpstr>
      <vt:lpstr> </vt:lpstr>
      <vt:lpstr>运用内在力量的效果</vt:lpstr>
      <vt:lpstr>内在力量的重要性</vt:lpstr>
      <vt:lpstr>持续发展内在力量</vt:lpstr>
      <vt:lpstr>第3章 心灵之光的启示</vt:lpstr>
      <vt:lpstr> </vt:lpstr>
      <vt:lpstr>寻找心灵之光的方法</vt:lpstr>
      <vt:lpstr>运用心灵之光的力量</vt:lpstr>
      <vt:lpstr> </vt:lpstr>
      <vt:lpstr>心灵之光的神奇之处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2024-09-29T14:06:06.635</cp:lastPrinted>
  <dcterms:created xsi:type="dcterms:W3CDTF">2024-09-29T06:06:06Z</dcterms:created>
  <dcterms:modified xsi:type="dcterms:W3CDTF">2024-09-29T06:06:08Z</dcterms:modified>
</cp:coreProperties>
</file>