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618A06-F2A6-4069-BE51-BB02573EF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77C9CD-524A-4BDA-A35E-1653FDA57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AACD2D-B056-44F0-AB01-C0BCB5228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1F9CFE-37EE-4EC7-8488-559DEE445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023FC6-010E-4539-8C8F-39066D975B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626203-D395-4055-B8CA-70DDE0833F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D601B9-F2A1-4544-8BB1-4F7D1A1B69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D350DB-BFE0-46D9-82B1-30F46F97AD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B273CA-A3D1-4676-8B8B-2CCCF3300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177E51-4BA6-473C-9524-91C2B49C5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01FCF-A49D-488C-A788-27ED92830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32003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创新型大客户营销管理策略在零售行业的应用分析</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创新型大客户营销管理策略概述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零售行业现状及挑战分析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创新型大客户营销管理策略在零售行业应用实践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效果评估与持续改进方向探讨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结论部分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036" r="2403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零售行业竞争激烈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随着消费者需求日益多样化，零售行业竞争愈发激烈，企业需要寻求创新的大客户营销管理策略以保持竞争优势。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大客户对企业的重要性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大客户是企业的重要利润来源，对零售企业的销售额和市场份额具有显著影响。因此，针对大客户的营销管理策略至关重要。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创新型大客户营销管理策略的意义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通过创新型大客户营销管理策略，企业可以更有效地满足大客户需求，提高客户满意度和忠诚度，进而实现销售增长和市场份额提升。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5804254" y="3351841"/>
            <a:ext cx="583501" cy="561118"/>
            <a:chOff x="5804254" y="3351841"/>
            <a:chExt cx="583501" cy="561118"/>
          </a:xfrm>
        </p:grpSpPr>
        <p:sp>
          <p:nvSpPr>
            <p:cNvPr id="15" name="AutoShape 15"/>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39" name="TextBox 39"/>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研究目的：本研究旨在探讨创新型大客户营销管理策略在零售行业的应用及其对企业绩效的影响。</a:t>
            </a:r>
          </a:p>
        </p:txBody>
      </p:sp>
      <p:sp>
        <p:nvSpPr>
          <p:cNvPr id="40" name="TextBox 40"/>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研究问题</a:t>
            </a:r>
          </a:p>
        </p:txBody>
      </p:sp>
      <p:sp>
        <p:nvSpPr>
          <p:cNvPr id="41" name="TextBox 41"/>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如何定义和识别零售行业中的大客户？</a:t>
            </a:r>
          </a:p>
        </p:txBody>
      </p:sp>
      <p:sp>
        <p:nvSpPr>
          <p:cNvPr id="42" name="TextBox 42"/>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这些策略如何影响零售企业的销售额、市场份额和客户满意度等关键绩效指标？</a:t>
            </a:r>
          </a:p>
        </p:txBody>
      </p:sp>
      <p:sp>
        <p:nvSpPr>
          <p:cNvPr id="43" name="TextBox 43"/>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在实施创新型大客户营销管理策略时，零售企业应注意哪些问题？</a:t>
            </a:r>
          </a:p>
        </p:txBody>
      </p:sp>
      <p:sp>
        <p:nvSpPr>
          <p:cNvPr id="44" name="TextBox 44"/>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创新型大客户营销管理策略包括哪些具体策略？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创新型大客户营销管理策略概述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创新型大客户通常是指在市场中具有较高影响力、对新技术和新产品有较高接受度、并愿意为之支付溢价的客户群体。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具有较高的市场地位和采购能力，对供应商的产品和服务有较高要求，同时注重与供应商建立长期稳定的合作关系。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始终将客户的需求和满意度放在首位，通过深入了解客户的业务、需求和期望，提供个性化的解决方案。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以客户为中心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不断推动产品和服务的创新，以满足客户不断变化和升级的需求，同时降低客户的采购成本和风险。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注重与客户建立长期稳定的合作关系，通过提供优质的服务和支持，增强客户黏性和忠诚度。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建立长期合作关系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创新型大客户营销管理策略核心思想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49" r="12549"/>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创新型大客户营销管理策略强调对目标市场的深入分析和精准定位，能够更准确地把握市场需求和趋势。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更加精准的市场定位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该策略注重提供个性化的产品和服务，以满足不同客户的独特需求，提高客户满意度和忠诚度。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个性化的产品和服务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通过运用先进的营销技术和手段，如大数据分析、社交媒体营销等，创新型大客户营销管理策略能够提高营销效率和效果，降低营销成本。</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更高的营销效率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与传统营销策略比较优势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零售行业现状及挑战分析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近年来，零售行业市场规模持续扩大，增长率保持稳定。消费者购买力提升，线上零售市场尤为活跃。</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市场规模与增长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零售行业竞争激烈，传统零售商与电商平台并存。品牌差异化、供应链优化等成为竞争焦点。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竞争格局</a:t>
            </a:r>
          </a:p>
        </p:txBody>
      </p:sp>
      <p:pic>
        <p:nvPicPr>
          <p:cNvPr id="10" name="Picture 10"/>
          <p:cNvPicPr>
            <a:picLocks noChangeAspect="1"/>
          </p:cNvPicPr>
          <p:nvPr/>
        </p:nvPicPr>
        <p:blipFill>
          <a:blip r:embed="rId3"/>
          <a:srcRect l="13875" r="13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958" b="3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消费者购物行为呈现个性化、多元化趋势，对购物体验、产品品质等要求更高。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消费者行为变化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零售行业市场现状概述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高成本、低利润、竞争激烈等问题困扰着零售行业。同时，消费者需求多变，市场变化快速，对企业应变能力提出更高要求。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新技术应用、数据分析能力提升为零售行业带来精准营销、个性化服务等创新机会。跨界合作、共享经济等新模式也为行业发展提供新思路。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机遇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面临挑战与机遇剖析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品质与服务并重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消费者对产品品质、售后服务等要求提高，注重购物过程中的体验与感受。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智能化、便捷化需求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随着科技的发展，消费者对购物过程的智能化、便捷化需求提升，如无人超市、智能导购等。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个性化需求凸显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消费者越来越注重个性化表达，对产品的定制化、独特性需求增强。</a:t>
            </a:r>
          </a:p>
        </p:txBody>
      </p:sp>
      <p:pic>
        <p:nvPicPr>
          <p:cNvPr id="10" name="Picture 10"/>
          <p:cNvPicPr>
            <a:picLocks noChangeAspect="1"/>
          </p:cNvPicPr>
          <p:nvPr/>
        </p:nvPicPr>
        <p:blipFill>
          <a:blip r:embed="rId2"/>
          <a:srcRect t="3760" b="3760"/>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客户需求变化趋势预测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创新型大客户营销管理策略在零售行业应用实践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https://d.book118.com/048032003015006032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2024-09-09T08:52:14.988</cp:lastPrinted>
  <dcterms:created xsi:type="dcterms:W3CDTF">2024-09-09T00:52:15Z</dcterms:created>
  <dcterms:modified xsi:type="dcterms:W3CDTF">2024-09-09T00:52:17Z</dcterms:modified>
</cp:coreProperties>
</file>