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57D7-6FD5-43F8-9BB9-A5DF6EB5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DB52A-917B-4C13-920C-48DFF74D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01FC-4FF5-440A-B6C1-53347774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0B9B4-4093-412A-BDFD-02B41B26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E105D-71B7-4E71-ADB6-EFC3F062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F9875-D8C2-4DC1-AD2C-DDBD4474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37949-7A0A-474E-8F62-F9E378028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34138-07AF-4E2B-B438-BDA16543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F68E0-3B6D-40DD-9349-6635426E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D1070-0DA4-4F48-ACA2-5DD13FFC5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2E321-89F4-4607-AA92-41A8D41E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210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李宁公司品牌的策略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价格策略与促销活动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供应链管理优化方案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品牌定位与核心价值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运动、时尚、年轻化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李宁公司始终将运动作为品牌的核心，强调运动的精神和力量，通过不断创新和研发，为消费者提供专业化的运动装备。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李宁公司注重将时尚元素融入产品设计，与流行文化紧密结合，打造出具有时尚感和个性化的品牌形象。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李宁公司致力于与年轻人保持紧密联系，关注他们的需求和喜好，通过年轻化的营销手段和产品设计，吸引年轻消费者的关注和喜爱。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中国传统工艺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李宁公司积极传承和发扬中国传统工艺，如刺绣、扎染等，将这些传统工艺与现代设计相融合，打造出具有中国特色的高品质产品。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中国文化符号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李宁公司在产品设计中巧妙运用中国文化符号，如中国结、京剧脸谱等，展现出独特的中国文化魅力。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中国精神内涵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李宁公司倡导积极向上、自强不息的中国精神内涵，通过品牌传播和产品推广，激发消费者的民族自豪感和爱国情感。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强调中国文化元素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3" r="240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优质原材料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李宁公司注重选用高品质的原材料，确保产品的品质和舒适度达到最高标准。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李宁公司拥有先进的生产技术和精湛的工艺水平，通过严格的生产流程和品质控制，确保每一件产品都达到精益求精的标准。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李宁公司不断致力于科技创新，将先进的科技应用于产品研发和生产中，提升产品的功能性和竞争力。同时，通过与国内外知名设计师和科研机构的合作，不断推动品牌和产品的创新发展。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打造高品质形象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目标市场与消费者分析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李宁公司主要针对热爱运动、追求运动时尚和品质的消费群体，提供各类运动装备和服饰。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运动爱好者市场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李宁公司注重年轻消费群体的培养，通过时尚的设计、潮流的元素和创新的科技吸引年轻人。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李宁公司不断推出高端产品线，满足消费者对高品质、高性能运动装备的需求。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消费者对于运动装备的功能性要求较高，需要具备良好的透气、吸汗、保暖等性能。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消费者对于运动装备的舒适性有很高的要求，需要注重材质的选择和工艺的改进。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消费者对于运动装备的时尚性越来越关注，需要紧跟潮流趋势，打造个性化的品牌形象。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时尚性需求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李宁公司面临国际知名运动品牌的竞争，如耐克、阿迪达斯等，这些品牌在市场上具有较高的知名度和市场份额。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李宁公司还需要应对国内其他运动品牌的竞争，如安踏、特步等，这些品牌在国内市场上也具有一定的竞争力。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国内品牌竞争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随着市场的发展，不断涌现出新兴的运动品牌，这些品牌通过创新的产品设计和营销策略，逐渐获得消费者的认可和市场份额。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新兴品牌竞争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产品创新与差异化策略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设计理念创新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公司鼓励设计师不断推陈出新，探索新的设计理念和元素，将传统文化与现代科技相结合，打造出具有独特魅力的产品。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李宁公司注重用户体验研究，通过深入了解消费者的需求和喜好，不断优化产品设计，提升产品的舒适度和实用性。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强化设计团队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李宁公司积极引进国内外优秀的设计师和研发团队，通过不断的学习和交流，提升团队的整体设计水平。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研发设计能力提升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李宁公司在产品开发中注重运动科技的应用，如采用先进的材料技术、人体工程学原理等，提升产品的运动性能和舒适度。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运动科技应用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公司积极研发具有功能性特点的面料，如透气、速干、保暖等，以满足消费者在不同运动场景下的需求。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功能性面料研发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李宁公司紧跟科技潮流，推出了一系列智能化产品，如智能跑鞋、智能运动服饰等，为消费者提供更加便捷和个性化的运动体验。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智能化产品推出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功能性产品开发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李宁公司与多位艺术家展开跨界合作，将艺术元素融入产品设计，打造出具有艺术美感的产品系列。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艺术家合作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公司与多个潮牌进行联名合作，推出限量版产品，借助潮牌的影响力提升品牌知名度和美誉度。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潮牌联名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李宁公司积极与热门IP进行合作，如动漫、电影、游戏等，推出相关主题产品，吸引更多年轻消费者的关注和喜爱。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IP合作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跨界合作与联名款推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渠道拓展与营销策略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https://d.book118.com/048032105126006026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2024-09-04T08:05:57.432</cp:lastPrinted>
  <dcterms:created xsi:type="dcterms:W3CDTF">2024-09-04T00:05:57Z</dcterms:created>
  <dcterms:modified xsi:type="dcterms:W3CDTF">2024-09-04T00:05:59Z</dcterms:modified>
</cp:coreProperties>
</file>