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9F5C7-B1A8-461C-A3D7-A3F5E776C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C08A7-347D-4504-90CD-308D71F9F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A75FE-CBAA-485F-B5CA-043A0E6F9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81607E-A41F-467B-BB59-DF498DB96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37BB93-DE26-4A2D-A510-616DAF154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AAF500-8071-4790-9B6D-79C4C33B1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BC0125-348A-405F-AEA8-43D96B73E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A7442F-1F88-488C-9DA6-97D4E45EB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7E4B1B-41EA-4A22-87AB-C26274E86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E8C1C8-286C-4EA4-B811-BEB39C4AF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15079-50C6-40D8-9E65-19AF6596E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32131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公司上半年工作总结半年总结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团队业绩与成果展示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流程优化与效率提升举措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产品质量与安全监管情况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市场拓展与品牌建设进展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团队协作与员工培训发展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财务状况与成本控制分析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下半年工作计划及展望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工作概述与背景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加大市场推广力度，提升品牌知名度，实现了销售目标的稳步增长。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产品研发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持续优化产品功能，提升用户体验，成功推出了多个新版本。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加强与客户沟通，提高客户满意度，有效降低了客户投诉率。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上半年工作回顾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积极寻求新的市场机会，扩大市场份额，提高公司竞争力。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883" r="48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拓展市场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加大研发投入，鼓励技术创新，培育公司核心竞争力。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优化人才结构，提升员工素质，为公司可持续发展提供有力保障。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公司目标与战略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市场竞争日益激烈，需不断提升自身实力以应对挑战。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行业竞争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政策环境总体稳定，但仍需关注政策变化对公司业务的影响。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417" r="13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客户需求多样化、个性化趋势明显，需加强市场调研和产品开发。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市场环境分析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团队业绩与成果展示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3" r="812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283" r="828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366" r="2036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495" r="1749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各部门业绩汇总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成功完成上半年销售目标，实现销售额的稳步增长，市场拓展取得显著成效。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提高生产效率，优化生产流程，降低生产成本，产品质量得到进一步提升。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完成多个技术研发项目，申请多项专利，提升公司核心竞争力。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完善员工培训体系，提高员工满意度和忠诚度，降低人员流失率。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营销部门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生产部门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技术部门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人力资源部门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重点项目成果展示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新产品开发项目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成功推出多款新产品，市场反响良好，销售额达到预期目标。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市场营销推广项目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通过线上线下多渠道营销推广，提高品牌知名度和美誉度，促进销售增长。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生产自动化升级项目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引进先进的生产自动化设备，提高生产效率和产品质量，降低人力成本。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客户投诉处理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针对客户投诉问题，建立快速响应机制，及时处理并跟进投诉结果，确保客户满意度得到保障。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客户满意度得分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通过定期的客户满意度调查，收集客户反馈意见，及时调整服务策略，提高客户满意度得分。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加强与客户的沟通和联系，定期回访客户，了解客户需求变化，提供个性化服务方案。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333" r="83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875" r="38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8625" b="8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流程优化与效率提升举措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全面梳理公司内部管理流程，识别瓶颈和问题，通过流程再造提高管理效率。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流程梳理与再造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建立健全内部管理制度，规范员工行为，提高工作效率。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制度建设与完善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加强部门间沟通与协作，打破部门壁垒，形成高效的工作氛围。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跨部门协作机制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内部管理流程优化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生产流程优化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通过精益生产等方法优化生产流程，减少浪费，提高生产效率。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质量控制与提升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加强产品质量控制，提高产品合格率，降低返工率和客户投诉率。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设备升级与自动化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引进先进的生产设备和技术，提高生产线的自动化程度，降低人工成本。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生产线自动化改造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信息系统建设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建立完善的信息系统，实现公司内部信息的快速传递和共享。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数据分析与应用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运用大数据、人工智能等技术进行数据分析和挖掘，为公司决策提供支持。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网络安全保障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加强网络安全管理，保障公司信息系统的安全稳定运行。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信息技术应用推广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产品质量与安全监管情况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公司制定了明确的质量方针和目标，并通过全员培训和宣传，确保各级员工对质量方针和目标的理解和执行。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质量方针与目标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公司建立了完善的质量管理体系文件，包括质量手册、程序文件、作业指导书等，确保各项工作有章可循。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质量管理体系文件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公司质量管理体系运行稳定，各部门按照体系要求开展工作，并通过内部审核和外部审核，持续改进质量管理体系。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质量管理体系运行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质量管理体系建设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792" r="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安全生产检查与隐患排查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公司定期开展安全生产检查和隐患排查工作，及时发现和处理潜在的安全隐患。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安全生产责任制建立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公司建立了完善的安全生产责任制，明确了各级员工的安全生产职责和权利。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安全生产培训与教育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公司定期开展安全生产培训和教育活动，提高员工的安全意识和操作技能。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安全生产责任制落实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https://d.book118.com/048032131021006032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2024-09-09T10:34:19.709</cp:lastPrinted>
  <dcterms:created xsi:type="dcterms:W3CDTF">2024-09-09T02:34:19Z</dcterms:created>
  <dcterms:modified xsi:type="dcterms:W3CDTF">2024-09-09T02:34:22Z</dcterms:modified>
</cp:coreProperties>
</file>