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BA627EC-DDC0-4745-9C07-799BE55DA5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659119-DC0C-4B40-AE6C-80E5CED656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E3FDD53-9BA3-4E2F-8D45-702497B4C5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DA9169C-47C0-436B-B198-CC33612D25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6B6C373-9263-4A6F-93C1-A27A63C30D9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DCDA701-9061-46B3-98C2-67967AF3700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AD7B372-8816-4037-9C16-9019F7136A5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74C3D0-B31C-4026-B0D2-9DE2FFCFE4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7DEEFF-BD8E-4C2D-AF62-4DE8780FE8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C8CE92-C749-43D1-9D5C-B3C2AC3BE8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2AA6B1-1D08-4705-9C9E-BE2012F52E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8033004031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库存管理与库存控制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库存管理基本概念与原则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库存控制方法与技术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库存优化策略与实践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库存绩效评估与改进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信息化手段在库存管理中的应用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行业案例分析与启示</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库存管理基本概念与原则</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8125" r="81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库存是指企业在生产经营过程中为销售或耗用而储备的物资，包括原材料、燃料、低值易耗品、在产品、半成品、产成品、协作件、商品等。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库存定义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不同的标准，库存可分为多种类型，如按经济用途可分为商品库存和制造业库存；按生产过程中所处的阶段可分为原材料库存、在制品库存和产成品库存；按库存物品的性质可分为独立需求库存和相关需求库存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库存分类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确保生产所需的原材料、零部件等物资能够及时供应，避免生产中断或延误。</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保障生产供应</a:t>
            </a:r>
          </a:p>
        </p:txBody>
      </p:sp>
      <p:pic>
        <p:nvPicPr>
          <p:cNvPr id="5" name="Picture 5"/>
          <p:cNvPicPr>
            <a:picLocks noChangeAspect="1"/>
          </p:cNvPicPr>
          <p:nvPr/>
        </p:nvPicPr>
        <p:blipFill>
          <a:blip r:embed="rId2"/>
          <a:srcRect l="12500" r="12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通过合理的库存管理，降低库存成本，包括资金占用成本、存储成本、保险费用等。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控制库存成本</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确保客户所需的产品能够及时交付，提高客户满意度和忠诚度。</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提高客户满意度</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库存管理目标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5417" r="541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以销定产原则</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动态管理原则</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经济性原则</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系统性原则</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库存管理原则</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根据市场需求和销售预测来制定生产计划，避免盲目生产和过度库存。</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在保障生产和供应的前提下，尽可能降低库存成本，提高经济效益。</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根据市场变化和企业实际情况，及时调整库存管理策略，保持库存的合理性和有效性。</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将库存管理纳入企业整体管理体系中，与其他环节相互协调，实现整体最优。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库存控制方法与技术</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B类物品</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中等价值、中等数量，需要进行适当的管理和控制，通常占总库存价值的15%-25%。</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C类物品</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低价值、高数量，可以进行较为宽松的管理和控制，通常占总库存价值的5%-15%。</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A类物品</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高价值、低数量，需要重点管理和控制，通常占总库存价值的60%-80%。</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ABC分类法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4" r="151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当库存量下降到预定的最低库存量（订货点）时，立即发出订货请求。</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每次订货的数量固定，根据需求预测和库存消耗情况确定。</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定量订货法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订货量</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订货点</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按照固定的时间间隔进行库存盘点和订货，如每周、每月等。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订货周期</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最高库存量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4292" b="142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订货量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8083" r="80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在订货周期内，允许库存达到的最高水平。</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根据当前库存量、最高库存量和在途订单量计算得出。</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定期订货法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通过信息技术手段对库存进行实时监控，以便及时发现并处理异常情况。</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实时库存监控</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需求预测</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供应链协同</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JIT（准时制）库存管理</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运用统计分析和数据挖掘技术对历史销售数据进行处理和分析，以预测未来需求趋势。</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与供应商建立紧密的合作关系，实现信息共享和协同计划，以降低库存风险和成本。</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通过精确的需求预测和紧密的生产计划安排，实现零库存或少库存的生产方式。</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其他库存控制方法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库存优化策略与实践</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零库存概念</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零库存是一种特殊的库存概念，指的是以仓库储存形式的某种或某些种物品的储存数量很低的一个概念，甚至可以为“零”,即不保持库存。</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优点</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可以减少库存占用资金，加速资金周转，降低库存管理成本。</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缺点</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可能增加运输成本，无法应对突发事件导致的供应链中断。</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实现方式</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通过实施特定的库存控制策略，实现库存量的最小化。</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零库存策略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458" r="5458"/>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JIT（Just In Time）生产方式是一种追求无库存或库存达到最小的生产系统。</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JIT生产方式</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通过精确计算生产所需物料，实现按需供应，减少库存积压。</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库存管理策略</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降低库存成本，提高生产效率，减少浪费。</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优点</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对供应链稳定性要求较高，一旦供应链出现问题，可能导致生产中断。</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缺点</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JIT生产方式与库存管理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8360" r="18360"/>
          <a:stretch>
            <a:fillRect/>
          </a:stretch>
        </p:blipFill>
        <p:spPr>
          <a:xfrm>
            <a:off x="8422415" y="1165018"/>
            <a:ext cx="3769586"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通过供应链上下游企业间的协同合作，实现整体库存水平的降低。</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供应链协同</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采用先进的供应链管理技术，如VMI（Vendor Managed Inventory）等，实现供应链信息的共享和协同计划。</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库存管理策略</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可以降低整体库存水平，提高供应链响应速度，减少牛鞭效应。</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优点</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需要较高的信息化水平和管理能力，实施难度较大。</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缺点</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供应链协同下的库存管理优化</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https://d.book118.com/048033004031006040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2024-09-18T11:14:13.102</cp:lastPrinted>
  <dcterms:created xsi:type="dcterms:W3CDTF">2024-09-18T03:14:13Z</dcterms:created>
  <dcterms:modified xsi:type="dcterms:W3CDTF">2024-09-18T03:14:15Z</dcterms:modified>
</cp:coreProperties>
</file>