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509E5-FD64-44B2-9A8A-93E8B2683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10031-53F7-4F58-A81F-BB122DE35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42FD4-E2F3-482A-BECD-866791D0D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3DC0C-26F0-4B38-842F-352D6208A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F72569-5485-4412-809A-C9DECB4DD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AC636-44F0-41F9-A793-F69080B19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F98038-5ED8-4382-B477-E3DBF8A55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49748-8C79-48C3-B682-2DB0D5681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C16F5-5E3B-425F-A045-A0AB544EF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C468A-5E9F-4BE6-96A9-6C6899C0B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7B0EC-E488-4F81-8E53-2B9519331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33021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成人教育培训专业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成人教育培训专业概述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成人教育培训专业课程设置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成人教育培训专业教学方法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成人教育培训专业师资力量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成人教育培训专业质量保障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成人教育培训专业发展趋势与挑战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成人教育培训专业概述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成人教育培训专业是指针对成年人开展的教育培训活动，旨在提高成年人的知识、技能和能力，以适应社会发展和个人职业发展的需要。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成人教育培训专业具有针对性、实用性和灵活性的特点。它针对成年人的需求和特点，注重实际应用和解决问题，采用灵活多样的教学方式和方法，以满足不同学员的需求。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提高职业竞争力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通过成人教育培训，学员可以获得更广泛的知识和技能，提高自己在职业市场上的竞争力，获得更好的职业机会和待遇。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成人教育培训不仅可以帮助学员提升职业技能，还可以促进个人综合素质的发展，提高自我认知和自我管理能力，增强个人发展动力和信心。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通过成人教育培训，可以提高成年人的整体素质和能力，推动社会的发展和进步。同时，成人教育培训也是终身教育的重要组成部分，有利于构建学习型社会。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成人教育培训的重要性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成人教育培训起源于美国，最初是为了满足成年人职业发展的需要而产生的。随着社会的发展和终身教育理念的普及，成人教育培训逐渐成为全球范围内广泛开展的教育活动。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现状与趋势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目前，成人教育培训已经发展成为一个庞大的产业，涵盖了各种领域和层次的教育培训。未来，随着科技的不断进步和应用，成人教育培训将更加注重数字化、智能化和个性化的发展，以满足更多学员的需求。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成人教育培训的发展历程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成人教育培训专业课程设置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54" r="309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培养学员具备专业知识和技能，提高其综合素质和就业竞争力，促进个人职业发展。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涵盖专业知识、技能培训、实践操作等方面，具体包括学科基础课程、专业核心课程、选修课程和实践课程等。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71" b="161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采用模块化设计，将课程内容划分为若干个模块，每个模块对应一个专业方向或技能领域。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根据学员的实际情况和学习需求，灵活安排课程进度和教学方式，可采用线上或线下授课形式，以及混合式教学模式。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课程结构与安排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469" r="20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通过考试、作品评定、实践报告等方式对学员的学习成果进行评估，同时引入第三方评价机制，确保评价结果的客观性和公正性。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根据学员的学习情况和评价结果，及时调整和优化课程内容、教学方式和进度安排，以提高教学质量和学习效果。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成人教育培训专业教学方法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162" b="241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传统教学方法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讲授式教学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以教师讲授为主，学生被动接受知识。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通过分析实际案例，帮助学生理解理论知识。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练习与作业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布置作业和练习，帮助学生巩固所学知识。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以学生为中心，通过讨论、互动游戏等方式激发学生学习兴趣。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情境模拟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模拟真实情境，让学生在模拟环境中学习和实践。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利用多媒体技术，如视频、音频、PPT等，丰富教学手段和内容。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现代教学方法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https://d.book118.com/048033021065006035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2024-09-14T07:26:17.090</cp:lastPrinted>
  <dcterms:created xsi:type="dcterms:W3CDTF">2024-09-13T23:26:17Z</dcterms:created>
  <dcterms:modified xsi:type="dcterms:W3CDTF">2024-09-13T23:26:19Z</dcterms:modified>
</cp:coreProperties>
</file>