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E840C-8C96-4D26-BFFB-274997082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59C7D-DA93-4E55-829C-1C2906DDC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4AA1F-63D5-4866-9D84-D11A95BC6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3E72D-5007-4F78-9D25-E7852866F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A6EEC2-3503-45FA-BF82-038ACBFB0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305F57-1C4E-41BE-A083-A4A13081C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0B031D-EEF9-48D7-8A05-DD3CD728E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59BE0-1924-4F4F-B3F4-E74164BAF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31248-1E63-4F16-B238-5830389DA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E512D-487D-4953-86DB-FC85C1F88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9A66D-4F4E-4FBF-A674-C91A6D346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34025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跌倒坠床个案护理PPT\n## 1.跌倒坠床个案护理概述\n### 1.1跌倒坠床的定义与原因分析\n### 1.2跌倒坠床的风险因素评估\n### 1.3跌倒坠床的预防措施\n## 2.跌倒坠床个案护理的实施步骤\n### 2.1跌倒坠床事件的报告与处理\n### 2.2跌倒坠床患者的初步评估与急救\n### 2.3跌倒坠床患者的长期护理与康复\n## 3.跌倒坠床个案护理的案例分析\n### 3.1老年人跌倒坠床案例分析\n### 3.2儿童跌倒坠床案例分析\n### 3.3成人跌倒坠床案例分析\n## 4.跌倒坠床个案护理的法律法规与职业道德\n### 4.1跌倒坠床个案护理的相关法律法规\n### 4.2跌倒坠床个案护理的职业道德要求\n### 4.3跌倒坠床个案护理的医患沟通技巧\n## 5.跌倒坠床个案护理的未来发展趋势与挑战\n### 5.1跌倒坠床个案护理的新兴技术\n### 5.2跌倒坠床个案护理的跨学科合作\n### 5.3跌倒坠床个案护理的培训与教育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跌倒坠床个案护理PPT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跌倒坠床个案护理概述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跌倒坠床的定义</a:t>
                </a:r>
                <a:endParaRPr/>
              </a:p>
            </p:txBody>
          </p:sp>
          <p:sp>
            <p:nvSpPr>
              <p:cNvPr id="1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跌倒：意外摔倒在地，导致身体受伤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坠床：在床上或椅子上意外跌落，导致身体受伤</a:t>
                </a:r>
                <a:endParaRPr/>
              </a:p>
            </p:txBody>
          </p:sp>
          <p:sp>
            <p:nvSpPr>
              <p:cNvPr id="1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跌倒坠床的原因分析</a:t>
                </a:r>
                <a:endParaRPr/>
              </a:p>
            </p:txBody>
          </p:sp>
          <p:sp>
            <p:nvSpPr>
              <p:cNvPr id="1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环境因素：如地面湿滑、光线不足、家具摆放不当等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个人因素：如年龄、性别、身体状况、生活习惯等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疾病因素：如神经系统疾病、心血管疾病、视力障碍等</a:t>
                </a:r>
                <a:endParaRPr/>
              </a:p>
            </p:txBody>
          </p:sp>
          <p:sp>
            <p:nvSpPr>
              <p:cNvPr id="1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跌倒坠床的定义与原因分析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5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5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年龄因素</a:t>
                </a:r>
                <a:endParaRPr/>
              </a:p>
            </p:txBody>
          </p:sp>
          <p:sp>
            <p:nvSpPr>
              <p:cNvPr id="15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儿童：好动、好奇心强，容易跌倒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老年人：骨骼关节退化，平衡能力减弱，容易跌倒</a:t>
                </a:r>
                <a:endParaRPr/>
              </a:p>
            </p:txBody>
          </p:sp>
        </p:grpSp>
        <p:grpSp>
          <p:nvGrpSpPr>
            <p:cNvPr id="15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5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疾病因素</a:t>
                </a:r>
                <a:endParaRPr/>
              </a:p>
            </p:txBody>
          </p:sp>
          <p:sp>
            <p:nvSpPr>
              <p:cNvPr id="1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神经系统疾病：如帕金森病、中风等，导致行动不便，容易跌倒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心血管疾病：如心律失常、心功能不全等，导致头晕、无力，容易跌倒</a:t>
                </a:r>
                <a:endParaRPr/>
              </a:p>
            </p:txBody>
          </p:sp>
        </p:grpSp>
        <p:grpSp>
          <p:nvGrpSpPr>
            <p:cNvPr id="15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6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药物因素</a:t>
                </a:r>
                <a:endParaRPr/>
              </a:p>
            </p:txBody>
          </p:sp>
          <p:sp>
            <p:nvSpPr>
              <p:cNvPr id="16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镇静剂：影响意识、平衡能力，增加跌倒风险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降血压药：导致头晕、无力，增加跌倒风险</a:t>
                </a:r>
                <a:endParaRPr/>
              </a:p>
            </p:txBody>
          </p: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跌倒坠床的风险因素评估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环境改善</a:t>
                </a:r>
                <a:endParaRPr/>
              </a:p>
            </p:txBody>
          </p:sp>
          <p:sp>
            <p:nvSpPr>
              <p:cNvPr id="16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保持地面干燥、清洁，避免湿滑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改善照明条件，确保光线充足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合理摆放家具，避免障碍物</a:t>
                </a:r>
                <a:endParaRPr/>
              </a:p>
            </p:txBody>
          </p:sp>
        </p:grpSp>
        <p:grpSp>
          <p:nvGrpSpPr>
            <p:cNvPr id="16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个人保护</a:t>
                </a:r>
                <a:endParaRPr/>
              </a:p>
            </p:txBody>
          </p:sp>
          <p:sp>
            <p:nvSpPr>
              <p:cNvPr id="17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穿合适的鞋子，保持鞋底防滑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使用拐杖、助行器等辅助工具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养成良好的生活习惯，如避免久坐、久站等</a:t>
                </a:r>
                <a:endParaRPr/>
              </a:p>
            </p:txBody>
          </p:sp>
        </p:grpSp>
        <p:grpSp>
          <p:nvGrpSpPr>
            <p:cNvPr id="17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疾病管理</a:t>
                </a:r>
                <a:endParaRPr/>
              </a:p>
            </p:txBody>
          </p:sp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定期检查，及时发现并治疗相关疾病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遵医嘱服药，避免不适当停药或调整药物</a:t>
                </a:r>
                <a:endParaRPr/>
              </a:p>
            </p:txBody>
          </p:sp>
        </p:grpSp>
      </p:grpSp>
      <p:pic>
        <p:nvPicPr>
          <p:cNvPr id="17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跌倒坠床的预防措施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跌倒坠床个案护理的实施步骤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跌倒坠床事件的报告与处理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事件报告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立即报告护士长或主管医生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填写跌倒坠床报告表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分析事件原因，制定预防措施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事件处理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对患者进行初步评估，判断伤情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提供紧急救治，如止血、包扎等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根据伤情安排进一步检查与治疗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初步评估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了解患者跌倒时的状况，如环境、姿势等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检查患者的生命体征，如呼吸、脉搏、血压等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评估患者的受伤部位，如头部、颈部、腰部等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急救措施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对于外伤患者，立即进行止血、包扎等处理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对于骨折患者，进行固定、搬运等处理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对于昏迷患者，进行心肺复苏等急救措施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跌倒坠床患者的初步评估与急救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跌倒坠床患者的长期护理与康复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长期护理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定期检查患者的康复情况，调整护理计划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加强患者的心理护理，减轻焦虑、抑郁情绪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指导患者及家属掌握防跌倒坠床的技巧与方法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根据患者的伤情，制定康复训练计划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定期进行康复训练，如物理治疗、功能锻炼等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鼓励患者积极参与社交活动，提高生活质量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跌倒坠床个案护理的案例分析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老年人跌倒坠床案例分析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老年人骨骼关节退化，平衡能力减弱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老年人容易患心血管疾病、神经系统疾病等，影响行动能力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老年人生活自理能力较差，容易发生跌倒坠床事件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加强环境改善，如保持地面干燥、清洁，避免湿滑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提供个人保护，如穿合适的鞋子，使用拐杖等辅助工具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加强疾病管理，如定期检查，遵医嘱服药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https://d.book118.com/048034025127006037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跌倒坠床个案护理PPT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2024-09-17T21:32:10.749</cp:lastPrinted>
  <dcterms:created xsi:type="dcterms:W3CDTF">2024-09-17T13:32:10Z</dcterms:created>
  <dcterms:modified xsi:type="dcterms:W3CDTF">2024-09-17T13:32:12Z</dcterms:modified>
</cp:coreProperties>
</file>