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01933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73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246A4E-C8C3-4978-8711-29163B0580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449059-7170-4A0F-AC39-6D9E476C2A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8417A1-EC05-44E6-80BD-BC23F5D565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F1301A-D61B-4134-9EF5-EAEF7CD152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9D76429-D0EC-4EF5-BC95-99D4B0F927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03DF88-6CF3-426C-AA3A-3F6E690EF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A6F46A-DCD9-454E-8295-C86347F16D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5ACE7F-6643-4462-A115-A584BD782F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9C635EF-CEEF-493A-9E57-A5A5675E02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3DEE0F-2BDB-47BA-B849-439866C680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2665B7-3B01-4FB6-940C-B451930A4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501923" r:id="rId2"/>
    <p:sldLayoutId id="2147501924" r:id="rId3"/>
    <p:sldLayoutId id="2147501925" r:id="rId4"/>
    <p:sldLayoutId id="2147501926" r:id="rId5"/>
    <p:sldLayoutId id="2147501927" r:id="rId6"/>
    <p:sldLayoutId id="2147501928" r:id="rId7"/>
    <p:sldLayoutId id="2147501929" r:id="rId8"/>
    <p:sldLayoutId id="2147501930" r:id="rId9"/>
    <p:sldLayoutId id="2147501931" r:id="rId10"/>
    <p:sldLayoutId id="214750193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tags" Target="../tags/tag108.xml" /><Relationship Id="rId5" Type="http://schemas.openxmlformats.org/officeDocument/2006/relationships/tags" Target="../tags/tag10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tags" Target="../tags/tag127.xml" /><Relationship Id="rId8" Type="http://schemas.openxmlformats.org/officeDocument/2006/relationships/tags" Target="../tags/tag128.xml" /><Relationship Id="rId9" Type="http://schemas.openxmlformats.org/officeDocument/2006/relationships/tags" Target="../tags/tag1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3.xml" /><Relationship Id="rId20" Type="http://schemas.openxmlformats.org/officeDocument/2006/relationships/tags" Target="../tags/tag151.xml" /><Relationship Id="rId21" Type="http://schemas.openxmlformats.org/officeDocument/2006/relationships/tags" Target="../tags/tag152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4803403502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培养幼儿的环境保护意识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759710" y="3075305"/>
            <a:ext cx="3676650" cy="1170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幼儿环境保护意识的重要性</a:t>
            </a:r>
            <a:endParaRPr lang="zh-CN" altLang="en-US" sz="2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2493523" y="2560811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lang="en-US" altLang="zh-CN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7298690" y="3075305"/>
            <a:ext cx="3676650" cy="1170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如何培养幼儿的环境保护意识</a:t>
            </a:r>
            <a:endParaRPr lang="zh-CN" altLang="en-US" sz="2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7032675" y="2560811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2759710" y="5262880"/>
            <a:ext cx="3676650" cy="1170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培养幼儿环保意识的实践案例</a:t>
            </a:r>
            <a:endParaRPr lang="zh-CN" altLang="en-US" sz="2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2493523" y="474838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7298690" y="5262880"/>
            <a:ext cx="3676650" cy="1170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培养幼儿环保意识的成果与展望</a:t>
            </a:r>
            <a:endParaRPr lang="zh-CN" altLang="en-US" sz="28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/>
          <p:nvPr>
            <p:custDataLst>
              <p:tags r:id="rId14"/>
            </p:custDataLst>
          </p:nvPr>
        </p:nvCxnSpPr>
        <p:spPr>
          <a:xfrm flipH="1">
            <a:off x="7032675" y="4748386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幼儿环境保护意识的重要性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培养幼儿关爱自然的情感</a:t>
            </a:r>
            <a:endParaRPr lang="zh-CN" altLang="en-US"/>
          </a:p>
        </p:txBody>
      </p:sp>
      <p:sp>
        <p:nvSpPr>
          <p:cNvPr id="1048894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幼儿是未来的主人翁，培养其关爱自然的情感有助于塑造其健全人格。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亲近大自然有助于培养幼儿的环保意识，使其从小养成爱护环境的良好习惯。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通过引导幼儿关注自然环境，可以激发其探索欲望和创造力，促进其全面发展。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培养幼儿关爱自然的情感，有助于传承和弘扬中华民族的优秀传统文化。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养成幼儿良好的环保习惯</a:t>
            </a:r>
            <a:endParaRPr lang="zh-CN" altLang="en-US"/>
          </a:p>
        </p:txBody>
      </p:sp>
      <p:sp>
        <p:nvSpPr>
          <p:cNvPr id="104894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培养幼儿节约资源的意识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鼓励幼儿参与环保活动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6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培养幼儿爱护环境的行为习惯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896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引导幼儿关注环境问题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为未来环境保护做出贡献</a:t>
            </a:r>
            <a:endParaRPr lang="zh-CN" altLang="en-US"/>
          </a:p>
        </p:txBody>
      </p:sp>
      <p:sp>
        <p:nvSpPr>
          <p:cNvPr id="1049006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08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0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2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1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幼儿是未来的主人，通过培养他们的环境保护意识，可以传递环保理念，影响家庭和社会。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培养幼儿的环境保护意识，有助于培养他们的环保习惯和责任感，为未来的环境保护做出贡献。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培养幼儿的环境保护意识，有助于提高他们的环保知识和技能，让他们成为环保行动的积极分子。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培养幼儿的环境保护意识，有助于培养他们的生态道德和环保伦理，促进人与自然的和谐共生。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906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如何培养幼儿的环境保护意识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09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通过故事、儿歌等教育方式</a:t>
            </a:r>
            <a:endParaRPr lang="zh-CN" altLang="en-US"/>
          </a:p>
        </p:txBody>
      </p:sp>
      <p:sp>
        <p:nvSpPr>
          <p:cNvPr id="1049100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故事：通过生动有趣的故事情节，引导幼儿关注环境问题，培养环保意识。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教育方式：利用多种形式的教育方式，如绘本、动画等，激发幼儿对环境保护的兴趣和好奇心。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实践操作：引导幼儿参与环保实践活动，如垃圾分类、种植植物等，培养幼儿的环保行动力。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儿歌：通过简单易懂的儿歌，教授幼儿环保知识，培养环保习惯。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开展环保主题活动</a:t>
            </a:r>
            <a:endParaRPr lang="zh-CN" altLang="en-US"/>
          </a:p>
        </p:txBody>
      </p:sp>
      <p:sp>
        <p:nvSpPr>
          <p:cNvPr id="104918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开展环保主题的手工制作活动，让幼儿在动手实践中增强环保意识。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9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邀请环保专家或志愿者来园开展讲座或互动活动，提高幼儿的环保认知水平。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0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组织幼儿参与植树造林、垃圾分类等活动，培养幼儿的环保意识。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20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通过故事、儿歌等形式向幼儿宣传环保知识，让他们了解保护环境的重要性。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家庭、学校和社会共同参与</a:t>
            </a:r>
            <a:endParaRPr lang="zh-CN" altLang="en-US"/>
          </a:p>
        </p:txBody>
      </p:sp>
      <p:sp>
        <p:nvSpPr>
          <p:cNvPr id="1049244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6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4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52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学校：老师要加强对学生的环保教育，通过课堂讲解、实地考察等形式，增强学生的环保意识。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家庭：家长要树立环保意识，以身作则，引导孩子养成节约用水、用电等良好习惯。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社会：政府要加大对环保的宣传力度，鼓励企业、组织和个人积极参与环保活动，营造良好的社会氛围。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共同参与：家庭、学校和社会要相互配合，形成合力，共同推进幼儿环保意识的提高。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https://d.book118.com/048034035026006031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4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32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7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Calibri</vt:lpstr>
      <vt:lpstr>汉仪书宋二简</vt:lpstr>
      <vt:lpstr>MiSans Normal</vt:lpstr>
      <vt:lpstr>Wingdings</vt:lpstr>
      <vt:lpstr>微软雅黑</vt:lpstr>
      <vt:lpstr>宋体</vt:lpstr>
      <vt:lpstr>Office Theme</vt:lpstr>
      <vt:lpstr>培养幼儿的环境保护意识</vt:lpstr>
      <vt:lpstr>目录</vt:lpstr>
      <vt:lpstr>幼儿环境保护意识的重要性</vt:lpstr>
      <vt:lpstr>培养幼儿关爱自然的情感</vt:lpstr>
      <vt:lpstr>养成幼儿良好的环保习惯</vt:lpstr>
      <vt:lpstr>为未来环境保护做出贡献</vt:lpstr>
      <vt:lpstr>如何培养幼儿的环境保护意识</vt:lpstr>
      <vt:lpstr>通过故事、儿歌等教育方式</vt:lpstr>
      <vt:lpstr>开展环保主题活动</vt:lpstr>
      <vt:lpstr>家庭、学校和社会共同参与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2024-09-07T23:51:28.661</cp:lastPrinted>
  <dcterms:created xsi:type="dcterms:W3CDTF">2024-09-07T15:51:28Z</dcterms:created>
  <dcterms:modified xsi:type="dcterms:W3CDTF">2024-09-07T15:51:30Z</dcterms:modified>
</cp:coreProperties>
</file>