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6F55DA-B2B2-433C-948E-B43ACC1059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4C3793-A13C-475E-986E-CFF8707295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262F0-AD42-4C42-8FA5-180E3CF0B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2E3D9F-0976-43FD-8612-E49C494407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39391D-1887-40AC-B4C3-1A049B551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9F951CA-E9BF-483C-B6DB-D24EDB184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F3CE3-0598-484F-98DE-38DB627042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95018F-DF0B-4774-9399-BC4506E66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528948-7846-4044-BD17-5E01CCFD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DC790-8479-4EC7-BD74-56C9D6A86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FACB8-B7F8-4852-956D-22BC9545C1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803411305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特殊学校教师述职报告总结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/>
                </a:solidFill>
                <a:latin typeface="Arial"/>
                <a:ea typeface="Arial"/>
                <a:cs typeface="Arial"/>
              </a:rPr>
              <a:t>2024-01-10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自我评估/反思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工作内容概述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根据学生的特殊需求和特点，制定个性化的教学计划，确保教学内容符合学生的发展阶段和实际需求。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课程规划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采用多种教学方法，如直观教学、游戏化教学等，以激发学生的学习兴趣和积极性，提高教学效果。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333" r="16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积极开发和使用各种教学资源，如教具、多媒体课件等，丰富教学内容，提高教学质量。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教学资源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课程设计与教学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负责学生的日常管理，包括出勤、纪律、安全等方面的管理，确保学生在校期间的安全和秩序。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学生日常管理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心理辅导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关注学生的心理健康，及时发现和解决学生的心理问题，提供必要的心理支持和辅导。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与家长保持密切联系，及时反馈学生的学习和生活情况，共同关心和帮助学生成长。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学生管理与关怀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定期与家长进行沟通，了解学生在家庭的表现和情况，为学校和家庭共同教育提供支持。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792" r="12792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与家长共同制定教育计划和目标，明确双方的责任和义务，形成教育合力，提高教育效果。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合作计划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及时解决家长和学校之间的矛盾和问题，维护良好的家校关系，为学生创造一个和谐的学习环境。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解决矛盾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家长沟通与合作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重点成果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7281" r="1728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总结词：显著提升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详细描述：通过针对性的教学方法和个别化教育计划，学生的学术成绩有了显著提升，特别是在数学、语文和科学等核心学科上。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学生成绩提升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总结词：全面实施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详细描述：我们成功实施了一项特殊学生关爱计划，该计划包括心理健康辅导、生活技能培训和家庭支持，有效提升了学生的生活质量和适应能力。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特殊学生关爱计划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总结词：创新模式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详细描述：我们探索并实施了一种新的家校合作模式，通过定期的家长会议、在线交流平台和家庭访问，加强了与家长的沟通和合作，共同促进学生的成长。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家校合作新模式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遇到的问题和解决方案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特殊学校的学生由于自身的特殊情况，可能会出现一些行为问题，如攻击他人、自伤、破坏物品等。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行为问题，采取不同的干预措施。例如，对于攻击他人的行为，可以采用正向强化的方法，如奖励制度，来引导学生控制自己的情绪和行为。对于自伤行为，可以采取安全保护措施，如设置安全环境、加强监管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学生行为问题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学生行为问题与对策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特殊学校的学生在学习上存在一定的困难，如注意力不集中、记忆力差等。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这些问题，教师可以采用一些特殊的教学方法，如视觉辅助、音乐治疗、游戏化教学等，来激发学生的学习兴趣和积极性。同时，教师还需要根据学生的具体情况，制定个性化的教学计划，以满足学生的特殊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教学质量提升策略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特殊学校的学生家庭情况各异，家长与教师之间可能存在沟通障碍。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需要主动与家长建立联系，了解学生的家庭情况和家庭需求。同时，教师还需要采用一些特殊的沟通方式，如手语、文字等，来消除沟通障碍。此外，学校也可以组织一些家长培训活动，以提高家长的沟通能力和参与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对策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家校沟通障碍与解决方案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https://d.book118.com/048034113054006030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2024-09-06T19:07:08.396</cp:lastPrinted>
  <dcterms:created xsi:type="dcterms:W3CDTF">2024-09-06T11:07:08Z</dcterms:created>
  <dcterms:modified xsi:type="dcterms:W3CDTF">2024-09-06T11:07:10Z</dcterms:modified>
</cp:coreProperties>
</file>