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BB914-D3A4-458A-9D16-B87947608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4CBDD-8349-4B4A-A44C-CF297D022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AB126-DF66-4644-A0B0-802F13AB2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EAAF6-D210-4686-ACA0-2071C3162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B9E8E9-9759-4AF5-A661-5D2F6CAB9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984AED-D934-4CC0-B7EB-DE3D77391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7919B3-60CE-4801-8549-4A188071F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78F93-8C44-4DD2-AA00-0A5EBFB76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5F817-EEAF-46DC-9787-331294EAA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FE647-9259-4857-9337-240A3A35A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AA0D7-17ED-49C0-982B-E24284DC5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3605206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全国扫黑除恶数据分析报告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全国扫黑除恶现状分析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扫黑除恶数据可视化分析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917" r="9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黑恶势力犯罪是严重危害社会治安、破坏经济秩序、威胁人民群众生命财产安全的犯罪行为。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黑恶势力犯罪的危害性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为了维护社会稳定、保障人民安居乐业，必须坚决打击黑恶势力犯罪，扫清社会毒瘤。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扫黑除恶专项斗争的必要性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通过对相关数据的收集、整理和分析，可以全面了解黑恶势力犯罪的特点和规律，为打击犯罪提供科学依据。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数据分析在扫黑除恶中的作用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88" b="25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通过对全国扫黑除恶专项斗争的数据进行深入分析，总结犯罪特点、规律和趋势，为政府和有关部门提供决策参考。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有助于提高扫黑除恶专项斗争的针对性和有效性，推动社会治安持续好转，增强人民群众的安全感和满意度。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全国扫黑除恶现状分析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全国范围内开展扫黑除恶专项行动，覆盖城乡各地。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行动覆盖范围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875" r="18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行动重点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打击黑恶势力及其保护伞，严惩违法犯罪行为。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采取雷霆手段，加强线索排查、案件侦办和追逃工作。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扫黑除恶行动进展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全国共破获涉黑涉恶案件数千件，有效净化社会治安环境。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292" r="18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33" r="16733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破获案件数量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抓获一大批涉黑涉恶犯罪嫌疑人，打掉多个恶势力团伙。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抓获犯罪嫌疑人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追缴涉案财产数十亿元，有效遏制黑恶势力的经济基础。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追缴涉案财产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扫黑除恶成果展示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588" b="165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325" b="103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854" b="128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当前存在的问题与挑战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线索排查难度大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部分地区存在线索排查不力、信息不畅等问题。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跨区域合作需加强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各地公安机关需加强跨区域协作，形成合力。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综合治理需深化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需要进一步深化综合治理，从源头上预防和遏制黑恶势力滋生。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扫黑除恶数据可视化分析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630" r="1163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414" r="84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对数据进行描述性统计，包括平均数、中位数、众数、标准差等，以了解数据的分布情况。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通过计算相关系数，分析不同变量之间的相关性，找出影响扫黑除恶的主要因素。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利用回归模型，分析自变量与因变量之间的关系，预测未来趋势。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通过聚类算法，将相似的数据点归为一类，以便更好地理解数据的结构。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https://d.book118.com/048036052065006034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2024-09-12T23:04:50.094</cp:lastPrinted>
  <dcterms:created xsi:type="dcterms:W3CDTF">2024-09-12T15:04:50Z</dcterms:created>
  <dcterms:modified xsi:type="dcterms:W3CDTF">2024-09-12T15:04:52Z</dcterms:modified>
</cp:coreProperties>
</file>