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FACA70-ADEB-4643-99B9-0A509F5CC8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242C94-DECE-4C3A-AD0E-F1B66BC3EB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2CA12AE-81B8-40F9-86DE-51356CD1B6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745E7E-6135-4453-B798-C60C145E1F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410CFCA-7BA6-4AF1-8D9C-9B734F2E17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C4762A5-39C8-4A72-B413-EB3926E9BD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FD6E0EC-FAE1-4947-BECD-0AE43A7E0AA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C96876-ED80-47B9-AC6E-604AE228C6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7EB4BA-574E-456A-B1EB-C412E22A79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E0BD99-6EEC-41BE-90BB-955DBBA949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987AAC-6B4A-418F-A812-F8DE61871E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8037055102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在线学习行业的发展机遇与挑战分析</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汇报人：PPT可修改</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行业现状及发展趋势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技术创新带来的机遇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政策支持与市场需求驱动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行业竞争压力与挑战应对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创新发展策略与实践案例分享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行业现状及发展趋势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在线学习行业规模与增长</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行业规模</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随着互联网的普及和技术的不断进步，在线学习行业规模逐年扩大，用户数量和学习资源日益丰富。</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增长速度</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近年来，在线学习行业保持了较快的增长速度，预计未来几年仍将保持强劲的增长势头。</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用户学习习惯</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用户的学习习惯逐渐从传统的线下学习向线上学习转移，同时用户对个性化、互动性强的学习内容需求增加。</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用户年龄分布</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在线学习用户年龄分布广泛，从儿童到成年人各个年龄段均有涉及。</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用户职业分布</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学生、在职人员、自由职业者等是在线学习的主要用户群体，其中学生和在职人员占比较大。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用户群体特征分析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竞争企业类型</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在线学习行业的竞争企业主要包括大型互联网公司、在线教育平台、传统教育机构等。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市场份额分布</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目前，市场份额主要由几家大型在线教育平台占据，但众多中小企业也在迅速发展壮大。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竞争焦点</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内容质量、用户体验、技术创新等是在线学习行业竞争的焦点。</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市场竞争格局概述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人工智能、大数据、虚拟现实等技术的不断创新和应用，将推动在线学习行业实现更高质量的发展。</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技术创新推动发展</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随着用户对个性化学习需求的增加，未来在线学习平台将更加注重用户画像和个性化推荐算法的研发和应用。</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个性化学习需求增加</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在线学习行业将与其他行业进行更多的跨界合作与融合，如与教育、出版、游戏等行业的结合，创造出更加丰富多样的学习体验。</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跨界合作与融合</a:t>
            </a:r>
          </a:p>
        </p:txBody>
      </p:sp>
      <p:pic>
        <p:nvPicPr>
          <p:cNvPr id="9" name="Picture 9"/>
          <p:cNvPicPr>
            <a:picLocks noChangeAspect="1"/>
          </p:cNvPicPr>
          <p:nvPr/>
        </p:nvPicPr>
        <p:blipFill>
          <a:blip r:embed="rId2"/>
          <a:srcRect l="14250" r="1425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技术创新带来的机遇</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通过AI算法分析用户学习历史、兴趣偏好，实现个性化学习资源推荐。</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智能推荐</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利用自然语言处理技术，为用户提供智能化的在线答疑服务。</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智能答疑</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通过机器学习等技术，对用户学习成果进行智能评估和反馈。</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学习效果评估</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人工智能技术应用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运用大数据技术，对用户学习行为、成绩等数据进行挖掘和分析，为个性化教学提供依据。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学情分析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精准营销</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7651" r="17651"/>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教学优化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1083" r="21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基于用户画像和大数据分析，实现精准的用户获取和留存策略。</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通过数据反馈，不断优化教学内容和教学方法，提升教学效果。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大数据与个性化教学</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高速传输</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5G技术提供的高带宽和低延迟特性，使得在线教育资源的传输更加高效、流畅。</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互动教学</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5G技术支持下的实时音视频传输，让在线教育实现更加真实、互动的远程教学环境。</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物联网应用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结合5G与物联网技术，实现在线教育与智能硬件设备的无缝连接，提升学习体验。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5G通信技术对在线教育行业影响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沉浸式学习体验</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VR/AR技术能够为用户提供身临其境的学习体验，增强学习兴趣和动力。</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实践操作模拟</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通过VR/AR技术模拟真实场景和操作过程，帮助学生更好地理解和掌握实践技能。</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拓展学习空间</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VR/AR技术可以打破传统教室的局限，为学生提供更加广阔的学习空间和资源。</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虚拟现实/增强现实技术应用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政策支持与市场需求驱动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政策鼓励创新</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国家出台一系列政策，鼓励在线教育企业加大技术创新力度，推动教育信息化发展。</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财政资金支持</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政府设立专项资金，支持在线教育平台的建设和优质教育资源的开发。</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教育资源均衡配置</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政策致力于推动教育资源均衡配置，促进在线教育在城乡、区域间的普及。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国家政策对在线教育支持措施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终身学习观念普及</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终身学习观念逐渐深入人心，推动在线教育市场不断扩大，覆盖各年龄层和行业领域。</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职业技能培训需求旺盛</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社会对职业技能培训的需求持续旺盛，为在线教育市场提供了广阔的空间。</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个性化学习需求增长</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随着学习者对个性化学习的需求日益增长，在线教育平台能够提供定制化的学习内容和路径。</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社会需求变化及市场潜力挖掘</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优质资源整合</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通过整合优质教育资源，包括名校、名师、名课等，提升在线教育平台的教学质量和品牌影响力。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技术创新与应用</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结合先进技术，如人工智能、大数据等，实现在线教育的个性化、智能化发展。</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跨行业合作</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在线教育平台积极寻求与各行业跨界合作，共同开发符合市场需求的教育产品和服务。</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跨界合作与资源整合优势</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https://d.book118.com/048037055102006035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2024-09-14T12:52:36.825</cp:lastPrinted>
  <dcterms:created xsi:type="dcterms:W3CDTF">2024-09-14T04:52:36Z</dcterms:created>
  <dcterms:modified xsi:type="dcterms:W3CDTF">2024-09-14T04:52:39Z</dcterms:modified>
</cp:coreProperties>
</file>