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2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49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D7144-5C5D-4F84-A89E-954313647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6567E-72F5-4B00-905C-4C1B2AFF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8F0AF-C8D0-4D54-8A20-58CC9923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EA2E1-DC00-4388-B872-1ACB36F2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4F8AC-20CC-49CA-A0FD-A6AB6B6F4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4F4CB-0E68-44FC-B43E-43A41C5C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0ACB1-E035-45C8-9F8F-516C0D07A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B53CF-6745-44FB-ADD8-A65AD892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9B66A-B8C8-461A-9841-0286DB9E1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205D4-A107-4877-8ABF-C06E4DE2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54284-C05E-4992-BD48-AADF1B920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15" r:id="rId2"/>
    <p:sldLayoutId id="2147491216" r:id="rId3"/>
    <p:sldLayoutId id="2147491217" r:id="rId4"/>
    <p:sldLayoutId id="2147491218" r:id="rId5"/>
    <p:sldLayoutId id="2147491219" r:id="rId6"/>
    <p:sldLayoutId id="2147491220" r:id="rId7"/>
    <p:sldLayoutId id="2147491221" r:id="rId8"/>
    <p:sldLayoutId id="2147491222" r:id="rId9"/>
    <p:sldLayoutId id="2147491223" r:id="rId10"/>
    <p:sldLayoutId id="214749122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tags" Target="../tags/tag131.xml" /><Relationship Id="rId3" Type="http://schemas.openxmlformats.org/officeDocument/2006/relationships/tags" Target="../tags/tag105.xml" /><Relationship Id="rId30" Type="http://schemas.openxmlformats.org/officeDocument/2006/relationships/tags" Target="../tags/tag132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00020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5556"/>
          </a:bodyPr>
          <a:lstStyle/>
          <a:p>
            <a:r>
              <a:rPr lang="zh-CN" altLang="en-US">
                <a:sym typeface="+mn-lt"/>
              </a:rPr>
              <a:t>正确的工作姿势与体力保护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A CLICK TO UNLIMITED POSSIBILITES,a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汇报人：A CLICK TO UNLIMITED POSSIBILITES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正确工作姿势的重要性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常见的不良工作姿势及影响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如何建立正确的工作姿势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体力保护与健康管理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应对工作压力与疲劳的方法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正确工作姿势的重要性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预防职业病</a:t>
            </a:r>
            <a:endParaRPr lang="zh-CN" altLang="en-US"/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正确工作姿势对身体健康的影响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保持良好工作习惯的重要性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如何通过正确工作姿势预防职业病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常见职业病及其成因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提高工作效率</a:t>
            </a:r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提高工作效率：正确的姿势可以减少疲劳和不适，提高工作效率和生产力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预防职业病：正确的姿势可以减少长时间工作对身体的压力，预防职业病的发生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提升员工健康：正确的姿势有助于保持身体健康，提高员工的工作积极性和满意度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降低医疗支出：正确的姿势可以减少医疗支出，降低企业的成本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保护身体健康</a:t>
            </a:r>
            <a:endParaRPr lang="zh-CN" altLang="en-US"/>
          </a:p>
        </p:txBody>
      </p:sp>
      <p:sp>
        <p:nvSpPr>
          <p:cNvPr id="104909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预防职业病：正确的工作姿势有助于减少长时间工作对身体的压力，降低患职业病的风险。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提高工作效率：正确的姿势可以提高工作效率，减少因姿势不正确而引起的疲劳和不适。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保护脊柱健康：正确的姿势可以减轻脊柱的压力，预防脊柱疾病的发生。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增强身体免疫力：正确的姿势可以改善身体的血液循环，增强身体免疫力，减少患病的风险。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常见的不良工作姿势及影响</a:t>
            </a:r>
            <a:endParaRPr lang="zh-CN" altLang="en-US">
              <a:sym typeface="+mn-lt"/>
            </a:endParaRPr>
          </a:p>
        </p:txBody>
      </p:sp>
      <p:sp>
        <p:nvSpPr>
          <p:cNvPr id="10491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颈部前伸</a:t>
            </a:r>
            <a:endParaRPr lang="zh-CN" altLang="en-US"/>
          </a:p>
        </p:txBody>
      </p:sp>
      <p:sp>
        <p:nvSpPr>
          <p:cNvPr id="104922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定义：颈部前伸是一种不良的工作姿势，表现为头部前倾，颈部向后伸展，长时间保持这种姿势可能导致颈椎疼痛、僵硬和不适。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影响：颈部前伸可能导致颈椎间盘受到压力，加速颈椎间盘的退变和突出，同时也会增加颈椎周围肌肉的负担，引起疼痛和疲劳。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纠正方法：保持正确的坐姿，头部保持直立，避免长时间低头使用手机或电脑，定期进行颈部伸展运动，以缓解颈部肌肉的紧张和疼痛。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预防措施：定期调整工作姿势，避免长时间保持同一姿势，加强颈部肌肉的锻炼，提高颈椎的稳定性和灵活性。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驼背</a:t>
            </a:r>
            <a:endParaRPr lang="zh-CN" altLang="en-US"/>
          </a:p>
        </p:txBody>
      </p:sp>
      <p:sp>
        <p:nvSpPr>
          <p:cNvPr id="104927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定义：驼背是一种常见的脊柱弯曲异常，表现为背部凹陷、肩膀前耸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原因：长时间保持不良姿势，如低头、弯腰等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影响：可能导致颈部、背部和腰部疼痛，影响血液循环和呼吸系统功能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纠正方法：保持正确的坐姿和站姿，定期进行伸展运动，加强背部肌肉锻炼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翘二郎腿</a:t>
            </a:r>
            <a:endParaRPr lang="zh-CN" altLang="en-US"/>
          </a:p>
        </p:txBody>
      </p:sp>
      <p:sp>
        <p:nvSpPr>
          <p:cNvPr id="10493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翘二郎腿的定义：将一条腿搭在另一条腿的膝盖上，长时间保持这种姿势。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正确的坐姿：保持腰背挺直，双脚平放在地面上，避免长时间保持同一姿势。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注意事项：如果必须翘二郎腿，应控制时间，不要超过15分钟，并适时活动身体。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常见的不良影响：增加腰椎、髋关节、膝关节等部位的负担，容易导致腰痛、髋关节疼痛、膝关节疼痛等问题。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长时间保持同一姿势</a:t>
            </a:r>
            <a:endParaRPr lang="zh-CN" altLang="en-US"/>
          </a:p>
        </p:txBody>
      </p:sp>
      <p:sp>
        <p:nvSpPr>
          <p:cNvPr id="104941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1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常见的不良工作姿势：长时间保持同一姿势，如久坐、久站等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影响：对身体健康造成不良影响，如颈椎、腰椎、膝关节等部位的疼痛和不适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解决方法：定期起身活动，进行适当的伸展运动，使用人体工学椅等辅助工具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注意事项：避免长时间保持同一姿势，注意调整工作姿势，保持正确的坐姿和站姿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如何建立正确的工作姿势</a:t>
            </a:r>
            <a:endParaRPr lang="zh-CN" altLang="en-US">
              <a:sym typeface="+mn-lt"/>
            </a:endParaRPr>
          </a:p>
        </p:txBody>
      </p:sp>
      <p:sp>
        <p:nvSpPr>
          <p:cNvPr id="10494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调整显示器位置</a:t>
            </a:r>
            <a:endParaRPr lang="zh-CN" altLang="en-US"/>
          </a:p>
        </p:txBody>
      </p:sp>
      <p:sp>
        <p:nvSpPr>
          <p:cNvPr id="10495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显示器距离：保持适当的距离，避免过近或过远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显示器高度：与视线平齐，避免低头或抬头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显示器角度：调整至适当的角度，避免过度倾斜或反光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显示器支架：选择合适的支架，保持稳定和舒适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保持正确的坐姿</a:t>
            </a:r>
            <a:endParaRPr lang="zh-CN" altLang="en-US"/>
          </a:p>
        </p:txBody>
      </p:sp>
      <p:sp>
        <p:nvSpPr>
          <p:cNvPr id="104958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坐姿对身体健康的影响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正确的坐姿要点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调整办公桌和椅子的高度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避免长时间保持同一姿势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定时起身活动</a:t>
            </a:r>
            <a:endParaRPr lang="zh-CN" altLang="en-US"/>
          </a:p>
        </p:txBody>
      </p:sp>
      <p:sp>
        <p:nvSpPr>
          <p:cNvPr id="1049640" name="矩形: 圆角 23"/>
          <p:cNvSpPr/>
          <p:nvPr>
            <p:custDataLst>
              <p:tags r:id="rId2"/>
            </p:custDataLst>
          </p:nvPr>
        </p:nvSpPr>
        <p:spPr>
          <a:xfrm>
            <a:off x="838200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642" name="矩形: 圆角 24"/>
          <p:cNvSpPr/>
          <p:nvPr>
            <p:custDataLst>
              <p:tags r:id="rId3"/>
            </p:custDataLst>
          </p:nvPr>
        </p:nvSpPr>
        <p:spPr>
          <a:xfrm>
            <a:off x="966654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4"/>
            </p:custDataLst>
          </p:nvPr>
        </p:nvSpPr>
        <p:spPr>
          <a:xfrm>
            <a:off x="966654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定时起身活动：每隔一段时间起身走动，伸展身体，缓解长时间坐姿带来的肌肉疲劳和僵硬感。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6" name="矩形: 圆角 31"/>
          <p:cNvSpPr/>
          <p:nvPr>
            <p:custDataLst>
              <p:tags r:id="rId5"/>
            </p:custDataLst>
          </p:nvPr>
        </p:nvSpPr>
        <p:spPr>
          <a:xfrm>
            <a:off x="838200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648" name="矩形: 圆角 32"/>
          <p:cNvSpPr/>
          <p:nvPr>
            <p:custDataLst>
              <p:tags r:id="rId6"/>
            </p:custDataLst>
          </p:nvPr>
        </p:nvSpPr>
        <p:spPr>
          <a:xfrm>
            <a:off x="966654" y="3177127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7"/>
            </p:custDataLst>
          </p:nvPr>
        </p:nvSpPr>
        <p:spPr>
          <a:xfrm>
            <a:off x="966654" y="3583798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使用正确的键盘和鼠标：采用正确的键盘和鼠标使用姿势，避免手腕和手指过度弯曲，减少手部疲劳和损伤。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52" name="矩形: 圆角 35"/>
          <p:cNvSpPr/>
          <p:nvPr>
            <p:custDataLst>
              <p:tags r:id="rId8"/>
            </p:custDataLst>
          </p:nvPr>
        </p:nvSpPr>
        <p:spPr>
          <a:xfrm>
            <a:off x="838200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654" name="矩形: 圆角 36"/>
          <p:cNvSpPr/>
          <p:nvPr>
            <p:custDataLst>
              <p:tags r:id="rId9"/>
            </p:custDataLst>
          </p:nvPr>
        </p:nvSpPr>
        <p:spPr>
          <a:xfrm>
            <a:off x="966654" y="4724058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656" name="正文"/>
          <p:cNvSpPr txBox="1"/>
          <p:nvPr>
            <p:custDataLst>
              <p:tags r:id="rId10"/>
            </p:custDataLst>
          </p:nvPr>
        </p:nvSpPr>
        <p:spPr>
          <a:xfrm>
            <a:off x="966654" y="5130729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使用正确的办公设备：选择符合人体工程学的办公设备，如符合人体工程学的椅子、键盘、鼠标等，提高工作效率和舒适度。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58" name="矩形: 圆角 48"/>
          <p:cNvSpPr/>
          <p:nvPr>
            <p:custDataLst>
              <p:tags r:id="rId11"/>
            </p:custDataLst>
          </p:nvPr>
        </p:nvSpPr>
        <p:spPr>
          <a:xfrm>
            <a:off x="6188231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660" name="矩形: 圆角 49"/>
          <p:cNvSpPr/>
          <p:nvPr>
            <p:custDataLst>
              <p:tags r:id="rId12"/>
            </p:custDataLst>
          </p:nvPr>
        </p:nvSpPr>
        <p:spPr>
          <a:xfrm>
            <a:off x="6316686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662" name="正文"/>
          <p:cNvSpPr txBox="1"/>
          <p:nvPr>
            <p:custDataLst>
              <p:tags r:id="rId13"/>
            </p:custDataLst>
          </p:nvPr>
        </p:nvSpPr>
        <p:spPr>
          <a:xfrm>
            <a:off x="6316686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调整座椅高度：确保座椅高度适中，使膝盖与地面保持垂直，避免长时间弯腰驼背。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64" name="矩形: 圆角 45"/>
          <p:cNvSpPr/>
          <p:nvPr>
            <p:custDataLst>
              <p:tags r:id="rId14"/>
            </p:custDataLst>
          </p:nvPr>
        </p:nvSpPr>
        <p:spPr>
          <a:xfrm>
            <a:off x="6188231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666" name="矩形: 圆角 46"/>
          <p:cNvSpPr/>
          <p:nvPr>
            <p:custDataLst>
              <p:tags r:id="rId15"/>
            </p:custDataLst>
          </p:nvPr>
        </p:nvSpPr>
        <p:spPr>
          <a:xfrm>
            <a:off x="6316686" y="3177127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668" name="正文"/>
          <p:cNvSpPr txBox="1"/>
          <p:nvPr>
            <p:custDataLst>
              <p:tags r:id="rId16"/>
            </p:custDataLst>
          </p:nvPr>
        </p:nvSpPr>
        <p:spPr>
          <a:xfrm>
            <a:off x="6316686" y="3583798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保持正确的坐姿：保持背部挺直，坐姿端正，避免长时间保持同一姿势，适时调整姿势，缓解肌肉疲劳。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70" name="矩形: 圆角 35"/>
          <p:cNvSpPr/>
          <p:nvPr>
            <p:custDataLst>
              <p:tags r:id="rId17"/>
            </p:custDataLst>
          </p:nvPr>
        </p:nvSpPr>
        <p:spPr>
          <a:xfrm>
            <a:off x="6188231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672" name="矩形: 圆角 36"/>
          <p:cNvSpPr/>
          <p:nvPr>
            <p:custDataLst>
              <p:tags r:id="rId18"/>
            </p:custDataLst>
          </p:nvPr>
        </p:nvSpPr>
        <p:spPr>
          <a:xfrm>
            <a:off x="6316686" y="4724058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674" name="正文"/>
          <p:cNvSpPr txBox="1"/>
          <p:nvPr>
            <p:custDataLst>
              <p:tags r:id="rId19"/>
            </p:custDataLst>
          </p:nvPr>
        </p:nvSpPr>
        <p:spPr>
          <a:xfrm>
            <a:off x="6316686" y="5130729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定期进行体检：定期进行体检，了解自己的身体状况，及时发现并纠正不良的工作姿势和习惯。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https://d.book118.com/048040002004006047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5_1"/>
  <p:tag name="KSO_WM_UNIT_INDEX" val="1_5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6_1"/>
  <p:tag name="KSO_WM_UNIT_INDEX" val="1_6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6_1"/>
  <p:tag name="KSO_WM_UNIT_INDEX" val="1_6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宋体</vt:lpstr>
      <vt:lpstr>Office Theme</vt:lpstr>
      <vt:lpstr>正确的工作姿势与体力保护</vt:lpstr>
      <vt:lpstr>目录</vt:lpstr>
      <vt:lpstr>单击添加章节标题</vt:lpstr>
      <vt:lpstr>正确工作姿势的重要性</vt:lpstr>
      <vt:lpstr>PowerPoint Presentation</vt:lpstr>
      <vt:lpstr>预防职业病</vt:lpstr>
      <vt:lpstr>提高工作效率</vt:lpstr>
      <vt:lpstr>保护身体健康</vt:lpstr>
      <vt:lpstr>常见的不良工作姿势及影响</vt:lpstr>
      <vt:lpstr>PowerPoint Presentation</vt:lpstr>
      <vt:lpstr>颈部前伸</vt:lpstr>
      <vt:lpstr>驼背</vt:lpstr>
      <vt:lpstr>翘二郎腿</vt:lpstr>
      <vt:lpstr>长时间保持同一姿势</vt:lpstr>
      <vt:lpstr>如何建立正确的工作姿势</vt:lpstr>
      <vt:lpstr>PowerPoint Presentation</vt:lpstr>
      <vt:lpstr>调整显示器位置</vt:lpstr>
      <vt:lpstr>保持正确的坐姿</vt:lpstr>
      <vt:lpstr>定时起身活动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2024-09-28T01:57:21.497</cp:lastPrinted>
  <dcterms:created xsi:type="dcterms:W3CDTF">2024-09-27T17:57:21Z</dcterms:created>
  <dcterms:modified xsi:type="dcterms:W3CDTF">2024-09-27T17:57:23Z</dcterms:modified>
</cp:coreProperties>
</file>