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7EA31-A0BC-49E6-A330-CEFFAF5F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EAE3F-0014-4B0E-8AE1-127A1C8A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A44D0-C30C-4D76-8317-07C754D17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C0E05-0D61-4AFC-ABA3-9B6AC329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2E8B5-3CA7-4B98-AC77-98B6297F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4FB9D-9066-4C4D-AD4B-CA30A4FC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C3DBC-84D0-4263-B8B3-B7F89A67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244C1-9382-4029-B176-842B3191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2289D-B174-4213-AE00-2994E728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A9400-EF7E-4704-A63F-FFCBDD8F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8F146-01E3-41ED-8079-E44E987B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0003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学习总结省骨干教师培训总结教师工作总结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教学实践与反思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总结回顾与感谢致辞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通过培训，使教师掌握先进的教育理念、教学方法和教育技术，提高教育教学能力和水平。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通过培训，引导教师深入思考和探索教育教学改革的方向和路径，促进学校教育教学质量的提升。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通过培训，增强教师的团队意识和协作能力，提高教师队伍的整体素质。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详细介绍本次培训的主题、内容、形式、时间等安排，以及培训过程中的主要活动和亮点。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培训内容和过程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阐述自己在培训过程中的学习成果和收获，包括知识、技能、态度等方面的提升和改变。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个人学习成果和收获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分享自己将培训所学应用到工作实践中的经验和故事，包括教学理念、方法、策略等方面的改进和创新。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工作实践和应用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对本次培训进行反思和总结，提出自己的建议和意见，同时展望未来的学习和工作计划。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反思和展望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培训内容与收获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包括教育学、心理学、教育法律法规等，帮助教师深入理解教育本质和学生心理，提高教育法律意识。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教育理论课程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涵盖教学设计、教学方法、课堂管理等方面，提升教师的教学能力和课堂管理水平。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针对各学科的教学特点和要求，提供专业知识更新和教学方法改进的培训。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学科专业课程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重点知识点回顾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学生为本的教育理念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强调教育应以学生为中心，关注学生的全面发展，注重培养学生的创新精神和实践能力。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有效教学策略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探讨如何制定教学目标、优化教学内容、选用合适的教学方法和手段，以提高教学效果和质量。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课堂管理技巧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学习如何建立良好的师生关系、激发学生的学习兴趣和积极性，以及应对课堂中的问题和挑战。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教学能力的提升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我掌握了更多的教学技能和方法，能够根据学生的需求和特点进行个性化教学，提高教学效果。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教育视野的拓展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通过培训，我对教育的内涵和外延有了更深入的认识，对教育改革的趋势和方向有了更清晰的把握。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学科素养的增强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通过学科专业课程的培训，我对所教学科的知识体系和教学要求有了更深入的理解，能够更好地指导学生的学习和发展。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教学实践与反思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通过提问、小组讨论等方式增加师生互动，提高学生的参与度和课堂效果。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通过课堂表现、作业完成情况、考试成绩等方式对教学效果进行评估，发现学生对知识的掌握程度和应用能力有所提高。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尝试了讲授、讨论、案例分析等多种教学方法，以激发学生的学习兴趣和主动性。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教学方法尝试及效果评估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学生反馈良好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学生对教师的教学方法和态度给予高度评价，认为教师能够关注他们的学习需求，提供有针对性的指导和帮助。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学生在课堂上的表现更加积极，主动发言、提问的次数明显增加。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通过对比学生的平时成绩和考试成绩，发现学生的成绩整体有所提升。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学生表现及反馈分析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部分学生基础薄弱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针对部分学生基础薄弱的问题，教师可以在课前提供一些预习资料和辅导，帮助学生打好基础。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教学内容难度适中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根据学生的反馈和成绩情况，教师可以适当调整教学内容的难度和进度，确保学生能够跟上教学进度。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加强课堂管理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针对部分学生上课不专心、做小动作等问题，教师可以加强课堂管理，采取一些措施提高学生的注意力和专注度。同时，也可以与学生进行个别沟通，了解他们的学习困难和需求，提供个性化的指导和帮助。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https://d.book118.com/048040003053006025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2024-09-02T00:58:45.600</cp:lastPrinted>
  <dcterms:created xsi:type="dcterms:W3CDTF">2024-09-01T16:58:45Z</dcterms:created>
  <dcterms:modified xsi:type="dcterms:W3CDTF">2024-09-01T16:58:47Z</dcterms:modified>
</cp:coreProperties>
</file>