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3CD12-43D9-4CC4-88FF-D43AA104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3A05E-3484-4BCF-B859-9FBA8427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95F2-8EEB-4E11-8B8C-006D8717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F579A-D0DC-4D54-BEB4-B511A1DA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F0348-AA4F-482B-85F6-AD67D859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9E8E0-3A22-43CE-B58C-E30093ED2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8A6EE-B0ED-4355-91E5-4EBCFDFC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4E764-4DB7-4FC4-A7AF-B7A18CCC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2179C-A2D6-437F-8F4A-225AD089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3FBA2-41B4-444D-B46C-D030D04E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6B726-1D25-4740-9CFF-DF69F712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1027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项目资源分析与需求预测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需求分析与预测方法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实施进度安排与监控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项目所处行业的发展趋势、市场规模、竞争格局等。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项目缘起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项目发起企业的历史、业务范围、市场地位等。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项目提出的背景、原因及必要性。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1" b="53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项目的整体目标，如市场份额、收益等。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项目的具体目标，如产品功能、性能指标等。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对项目目标的合理性、可实现性进行评估。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市场需求、竞争态势等对项目成功的影响。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资金、人才、物资等资源对项目成功的影响。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技术可行性、技术创新等对项目成功的影响。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项目管理水平、团队协作等对项目成功的影响。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655" r="216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了解员工绩效水平、激励机制及员工满意度，以优化人力资源管理策略。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员工数量与结构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包括员工总数、各部门员工数量、员工年龄、性别、教育程度等分布情况。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员工技能与经验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分析员工的专业技能、工作经验、培训需求等，以评估现有员工的能力和潜力。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设施与设备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评估公司现有设施、设备、生产线等的数量、质量、使用状况及更新计划。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物资与库存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分析原材料、零部件、成品等物资的库存情况，以及采购策略、供应商合作等。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物流与运输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了解公司的物流网络、运输工具、配送能力等，以确保物资的高效流转。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分析公司的现金流、资产负债表、利润表等财务数据，以评估公司的资金实力和偿债能力。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了解公司的筹资渠道、筹资成本及与金融机构的合作关系，以应对可能的资金需求。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评估公司的投资策略、投资项目及预期回报，以确保资金的有效利用。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投资与回报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分析公司的技术研发能力、专利申请情况、新产品开发周期等，以评估公司的技术实力和市场竞争力。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技术水平与创新能力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了解公司与高校、科研机构等的合作情况，以及技术引进、消化吸收再创新的能力。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技术合作与引进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评估公司的信息技术基础设施、信息系统应用水平及网络安全状况，以提升运营效率和管理水平。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技术资源现状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需求分析与预测方法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通过调查和研究，确定目标市场的总体规模和增长潜力。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深入了解目标消费者的需求、偏好和消费行为，以发现市场机会。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分析市场发展趋势和未来可能的变化，以预测未来市场需求。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确定主要竞争对手，并分析其市场份额、产品特点和竞争优势。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研究竞争对手的市场策略、定价策略、营销策略等，以了解市场竞争状况。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评估市场竞争的激烈程度和未来可能的变化，以制定应对策略。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通过建立回归模型，分析市场需求与影响因素之间的关系，预测未来市场需求。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应用机器学习算法对历史数据进行训练和学习，以发现市场需求的变化规律和趋势。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利用历史数据建立时间序列模型，预测未来市场需求的趋势和周期变化。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趋势预测技术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https://d.book118.com/048041027004006034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2024-09-12T04:29:42.689</cp:lastPrinted>
  <dcterms:created xsi:type="dcterms:W3CDTF">2024-09-11T20:29:42Z</dcterms:created>
  <dcterms:modified xsi:type="dcterms:W3CDTF">2024-09-11T20:29:44Z</dcterms:modified>
</cp:coreProperties>
</file>