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B5FB9-264C-4D12-8EAA-C5F57CB1A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E30CD-D653-4978-A19D-B9B0DC1AE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0068D-654B-415E-AE30-8B4E5EF81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BB6F4-E39C-4938-980F-5504BFCD4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8414F-055C-4DC8-A42D-670E4A059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AEC420-6CDE-470A-A108-93E3B2944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15DAA6-1722-462E-9EDE-7593CD04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75BB6-C6BC-4A18-ADF0-3B3728BE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1A6F6-8D7B-4B6A-82EA-E86A0873D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B9942-76E6-433D-B7F6-1B9EBA43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FA745-C424-4AC8-87B3-A237C04C3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4112711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慈善机构人员的环境教育与生态文明建设培训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环境教育基础知识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生态文明建设与可持续发展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慈善机构在环境教育与生态文明建设中的实践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环境教育与生态文明建设的挑战与对策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慈善机构在推动环境教育与生态文明建设中的责任与担当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随着环境问题日益严重，提升公众对环境问题的认知与行动能力显得尤为重要。慈善机构作为社会公益事业的重要力量，其人员需要具备相应的环境教育能力。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推动生态文明建设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生态文明建设是当今社会发展的重要方向，慈善机构在其中应发挥积极作用。通过培训，增强慈善机构人员在生态文明建设方面的专业素养和实践能力。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提升慈善机构社会影响力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环境教育与生态文明建设是当前社会的热点话题。慈善机构积极参与并推动相关培训，有助于提升自身社会形象和影响力。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知识传播者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慈善机构人员通过接受培训，成为环境知识和生态文明理念的传播者，向公众普及相关知识，提高公众环保意识。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行动引领者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慈善机构不仅停留在知识传播层面，更需成为行动的引领者。通过组织环保公益活动、推动生态保护项目等，引导公众积极参与环保行动。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慈善机构具有强大的资源整合能力，可以联合政府、企业、社区等多方力量，共同推进环境教育与生态文明建设事业的发展。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创新探索者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慈善机构在参与环境教育与生态文明建设过程中，应积极创新探索新的模式和方法，为环保事业的发展注入新的活力。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慈善机构在环境教育与生态文明建设中的角色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https://d.book118.com/048041127113006043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2024-09-23T09:33:55.862</cp:lastPrinted>
  <dcterms:created xsi:type="dcterms:W3CDTF">2024-09-23T01:33:55Z</dcterms:created>
  <dcterms:modified xsi:type="dcterms:W3CDTF">2024-09-23T01:33:57Z</dcterms:modified>
</cp:coreProperties>
</file>