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F5CE1-AC7F-4AC4-90D9-5A26956E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5E3A7-BA6C-4DF0-A4AA-CA13BF527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EB7CE-3E19-4BA5-AE50-88934C5FA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48019-0760-4BEB-997C-BD0687ABE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FCB4E8-08F1-4655-80CE-E0E3A3794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1EE097-3B99-40CA-9EA7-F5A25CB6D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F8BC1-5364-4F9F-ADC7-50F5397C5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F3256-629A-45C2-A3B7-2098E83F7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F7182-348D-4029-B321-210B21554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A45F8-BC61-491E-A153-6CE54F38F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B6510-AD2B-469B-B05E-172901C3A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4114106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广告设计高手的炫酷技艺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炫酷技艺之视觉冲击力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炫酷技艺之文案魅力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炫酷技艺之动态效果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炫酷技艺之跨界融合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炫酷技艺之实战案例解析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总结：成为广告设计高手的秘诀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炫酷技艺之视觉冲击力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运用互补色或对比色，创造强烈的视觉冲击力，吸引观众注意力。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强烈对比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06" r="910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583" b="16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渐变与过渡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通过色彩心理学，选择能够表达广告主题和情感的色彩组合。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运用色彩渐变和过渡，营造空间感和动态感，增强视觉吸引力。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色彩运用与搭配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运用抽象图形表达广告主题，引发观众联想和思考。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3" r="7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抽象图形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通过具象图形展示产品或服务，让观众一目了然。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具象图形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将多个图形巧妙组合，形成新的视觉形象，激发观众好奇心。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图形组合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图形创意与设计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焦点设置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运用对比、色彩、动态等元素，设置视觉焦点，突出广告重点。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通过大小、远近、虚实等手法，营造视觉层次感，引导观众视线。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合理规划视觉元素布局，引导观众视线流动，增强阅读体验。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5566" b="5566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167" b="14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视觉层次与焦点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炫酷技艺之文案魅力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82" b="34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运用巧妙的词汇搭配和语法结构，创造出富有节奏感和韵律感的文案，使广告更具吸引力和感染力。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利用词语的多义和同音异义等条件，创造出具有双重意义的文案，增加广告的趣味性和深度。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文字游戏与双关语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双关语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文字游戏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48" b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通过深入了解目标受众的情感需求和心理特点，创作出能够触动人心、引发共鸣的文案，增强广告的情感价值。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运用生动的故事情节和人物形象，将广告信息以更加有趣和易于理解的方式传递给受众，提高广告的吸引力和记忆度。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故事叙述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情感共鸣与故事叙述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用简练、清晰的语言表达广告的核心信息和卖点，避免冗余和复杂的措辞，使广告更加易于理解和接受。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一针见血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准确把握受众的痛点和需求，用犀利的语言和精准的表述直击人心，使广告具有强大的说服力和影响力。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456" r="294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简洁明了与一针见血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炫酷技艺之动态效果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关键帧动画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通过设置关键帧，实现元素在不同时间点的状态变化，从而制作出流畅的动画效果。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缓动函数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运用缓动函数，使得动画在起始和结束时具有平滑的加速和减速过程，提升用户体验。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时间线控制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精确控制动画的时间线，实现多个动画之间的协调与同步。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动画原理与技巧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视频剪辑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运用专业的视频剪辑软件，对视频素材进行裁剪、拼接、调色等处理，制作出富有创意的视频广告。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特效制作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通过添加转场、滤镜、动态图形等特效，增强视频的视觉冲击力，提升观众的观看体验。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音效处理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合理运用音效和背景音乐，营造出与视频内容相契合的氛围，增强广告的感染力。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视频剪辑与特效制作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https://d.book118.com/048041141061006030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2024-09-06T22:38:48.322</cp:lastPrinted>
  <dcterms:created xsi:type="dcterms:W3CDTF">2024-09-06T14:38:48Z</dcterms:created>
  <dcterms:modified xsi:type="dcterms:W3CDTF">2024-09-06T14:38:50Z</dcterms:modified>
</cp:coreProperties>
</file>