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7C40A-45CE-483F-BE09-497E14C5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CF64D-7531-4396-9A33-3BAE92DF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C27D0-6D5B-4528-BD23-0D53B2051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33469-ACF5-4BCD-A92C-4F3A7F5D3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497DE-B843-4E62-A96F-03297C84F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1DF77-3727-43F7-B96C-2845810E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4A56B-06C5-4A46-B25A-C25F7B89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7669A-44EA-4C5F-9CEE-18019AEA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B63DC-4FE7-49E0-A6C5-0413613A3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BD6C8-CBB5-4C58-AA7B-7C58A0850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0E93F-2B52-45A4-9EEA-6F7E29AB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2122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《头脑风暴》ppt课件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头脑风暴的原则与技巧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头脑风暴是一种创新思维方法，通过集思广益，激发团队的创造力，产生新的想法和解决方案。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鼓励自由畅谈、延迟评判、追求数量、鼓励综合和改善、禁止批评和自我评价。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头脑风暴由美国创造学家A.F.奥斯本在20世纪30年代末发明，最初用于商业会议，提高思维效率。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随着时间的推移，头脑风暴逐渐成为一种流行的创新方法，广泛应用于各个领域，包括教育、科研、管理等领域。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在商业环境中，头脑风暴可以用于制定营销策略、产品创新、解决管理问题等。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商业决策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在教育领域，头脑风暴可以用于培养学生的创新思维和解决问题的能力，提高学习效果。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在科研领域，头脑风暴可以用于探索新的科学问题和提出新的研究思路。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科研开发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在解决社会问题时，头脑风暴可以集合多方面的意见和建议，为问题解决提供更多可能性。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社会问题解决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头脑风暴的实施步骤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71" r="1377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选择一个明确、具体的议题，确保参与者对议题有共同的理解。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邀请对议题感兴趣、有相关背景知识的参与者，人数一般在10-15人。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选择一位经验丰富的主持人，负责引导整个头脑风暴过程。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制定清晰的规则，包括发言顺序、发言时间、记录方式等，确保活动的顺利进行。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选定参与者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确定主持人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打破僵局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通过轻松的话题或活动，打破参与者之间的陌生感，活跃气氛。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通过简短的开场白或提问，引导参与者进入议题。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鼓励参与者自由发言，畅所欲言，不评价、不质疑、不打断。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自由发言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记录下所有提出的观点，不筛选、不分类，确保信息的全面性。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记录观点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畅谈阶段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55" r="25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分类归纳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对记录的观点进行分类归纳，找出相似观点的共性，形成初步的方案或概念。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对整理出的方案或概念进行筛选和评估，选出最有价值的创意。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头脑风暴的原则与技巧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自由畅谈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禁止评判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追求数量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鼓励综合与改进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720" b="37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鼓励参与者自由发表观点，不受评价和限制。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在头脑风暴过程中，禁止对他人观点进行评判，以保持氛围的开放和包容。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鼓励参与者提出大量观点，数量越多，创意的多样性越丰富。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鼓励参与者对已有观点进行综合和改进，以产生更具创意的新观点。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https://d.book118.com/048042122037006037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2024-09-16T23:49:10.742</cp:lastPrinted>
  <dcterms:created xsi:type="dcterms:W3CDTF">2024-09-16T15:49:10Z</dcterms:created>
  <dcterms:modified xsi:type="dcterms:W3CDTF">2024-09-16T15:49:12Z</dcterms:modified>
</cp:coreProperties>
</file>