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1880E-E94E-4FE0-8995-584C92B85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0D908-1765-4925-8683-4A29B5480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6408D-B6C1-4823-B8FF-3F2F537F1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38AAD-61E8-4000-BE4B-6D3F35A22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C24A2C-0D01-4763-BDAF-A10DD9CC7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74C51E-EB48-44CB-B196-BDEAC0100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6A6DB8-54DC-43F5-8656-42302F37F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051B4-E063-4B00-9710-4CA762293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04E82-0096-4DC0-8FCC-2B7C5AB1F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BBB53-D7D0-423D-B748-9FA48BC73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7DEB4-ACB6-457B-A4C0-1C71DBED7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43112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道路工程5交叉工程设计与施工技术\n## 1.道路工程5交叉工程概述\n### 1.1道路工程5交叉工程定义与特点\n### 1.2道路工程5交叉工程的重要性\n### 1.3道路工程5交叉工程的分类与等级\n## 2.道路工程5交叉工程设计原理与方法\n### 2.1道路工程5交叉工程设计原则与要求\n### 2.2道路工程5交叉工程设计流程与方法\n### 2.3道路工程5交叉工程设计实例分析\n## 3.道路工程5交叉工程施工技术与工艺\n### 3.1道路工程5交叉工程施工准备与要求\n### 3.2道路工程5交叉工程施工技术与工艺\n### 3.3道路工程5交叉工程施工质量控制与验收\n## 4.道路工程5交叉工程安全管理与应急预案\n### 4.1道路工程5交叉工程安全管理措施与方法\n### 4.2道路工程5交叉工程应急预案制定与实施\n### 4.3道路工程5交叉工程安全事故分析与预防\n## 5.道路工程5交叉工程维护与改造\n### 5.1道路工程5交叉工程维护内容与周期\n### 5.2道路工程5交叉工程改造方案与实施\n### 5.3道路工程5交叉工程维护与改造效果评估\n## 6.道路工程5交叉工程发展趋势与展望\n### 6.1道路工程5交叉工程技术创新与发展方向\n### 6.2道路工程5交叉工程管理理念与模式\n### 6.3道路工程5交叉工程未来发展趋势与挑战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道路工程5交叉工程设计与施工技术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道路工程5交叉工程概述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道路工程5交叉工程定义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5交叉工程是指两条或多条道路在平面或立体上相交的工程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包括交叉口、立交桥、隧道、高架桥等工程形式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涉及道路、桥梁、隧道、交通工程等多个专业领域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道路工程5交叉工程特点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工程复杂性高：涉及多个专业领域的技术集成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交通压力大：交叉工程往往是交通拥堵的瓶颈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安全要求严：需要确保行人和车辆的安全通行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环境影响大：施工过程中可能对周边环境产生较大影响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道路工程5交叉工程定义与特点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提高道路通行能力</a:t>
                </a:r>
                <a:endParaRPr/>
              </a:p>
            </p:txBody>
          </p:sp>
          <p:sp>
            <p:nvSpPr>
              <p:cNvPr id="25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通过优化交叉工程设计，提高道路通行能力，缓解交通拥堵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提高道路网络的连通性，促进区域经济发展</a:t>
                </a:r>
                <a:endParaRPr/>
              </a:p>
            </p:txBody>
          </p:sp>
        </p:grpSp>
        <p:grpSp>
          <p:nvGrpSpPr>
            <p:cNvPr id="25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保障交通安全</a:t>
                </a:r>
                <a:endParaRPr/>
              </a:p>
            </p:txBody>
          </p:sp>
          <p:sp>
            <p:nvSpPr>
              <p:cNvPr id="25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合理的交叉工程设计可以有效减少交通事故发生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提高行人和车辆的安全通行，降低交通事故风险</a:t>
                </a:r>
                <a:endParaRPr/>
              </a:p>
            </p:txBody>
          </p:sp>
        </p:grpSp>
        <p:grpSp>
          <p:nvGrpSpPr>
            <p:cNvPr id="25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保护周边环境</a:t>
                </a:r>
                <a:endParaRPr/>
              </a:p>
            </p:txBody>
          </p:sp>
          <p:sp>
            <p:nvSpPr>
              <p:cNvPr id="26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采用环保型施工工艺，减少施工过程中对周边环境的影响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绿化景观设计，提升城市形象和道路美观度</a:t>
                </a:r>
                <a:endParaRPr/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道路工程5交叉工程的重要性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道路工程5交叉工程的分类与等级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道路工程5交叉工程分类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按交叉形式分：平交、立交、隧道、高架桥等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按交通功能分：交通性交叉、生活性交叉、专用交叉等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道路工程5交叉工程等级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按设计交通量分：一级、二级、三级等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按工程规模分：大型、中型、小型等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道路工程5交叉工程设计原理与方法</a:t>
            </a:r>
            <a:endParaRPr/>
          </a:p>
        </p:txBody>
      </p:sp>
      <p:sp>
        <p:nvSpPr>
          <p:cNvPr id="27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设计原则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确保交通安全：优先保障行人和车辆的安全通行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提高通行能力：根据交通需求，合理设置交叉工程形式和规模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考虑环境影响：减少施工过程中对周边环境的影响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注重美观实用：兼顾道路美观和实用性，提高道路品质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设计要求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合理的交叉口布局：根据交通需求和城市规划，合理布局交叉工程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明确的交通组织：设置合理的交通标志、信号、道路标线等，引导交通流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完善的设施配套：根据需要，设置照明、排水、绿化等配套设施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道路工程5交叉工程设计原则与要求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设计流程</a:t>
                </a:r>
                <a:endParaRPr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需求分析：分析交通需求、城市规划和周边环境等因素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方案拟定：根据需求分析，拟定交叉工程设计方案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方案评审：组织专家对设计方案进行评审，优化方案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施工图设计：根据评审后的方案，进行详细的施工图设计</a:t>
                </a:r>
                <a:endParaRPr/>
              </a:p>
            </p:txBody>
          </p:sp>
          <p:sp>
            <p:nvSpPr>
              <p:cNvPr id="3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设计方法</a:t>
                </a:r>
                <a:endParaRPr/>
              </a:p>
            </p:txBody>
          </p:sp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交通事故预测：采用交通工程方法，预测交叉工程的交通事故风险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交通组织优化：通过交通组织设计，提高交叉工程的通行能力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结构设计：根据交叉工程形式，进行桥梁、隧道等结构设计</a:t>
                </a:r>
                <a:endParaRPr/>
              </a:p>
            </p:txBody>
          </p:sp>
          <p:sp>
            <p:nvSpPr>
              <p:cNvPr id="3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道路工程5交叉工程设计流程与方法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实例一：某城市立交桥工程</a:t>
                </a:r>
                <a:endParaRPr/>
              </a:p>
            </p:txBody>
          </p:sp>
          <p:sp>
            <p:nvSpPr>
              <p:cNvPr id="3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需求分析：根据交通需求和城市规划，拟建一座立交桥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方案拟定：采用涡轮型立交桥方案，实现交通的顺畅通行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方案评审：组织专家对方案进行评审，优化桥梁结构和交通组织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施工图设计：根据评审后的方案，进行详细的施工图设计</a:t>
                </a:r>
                <a:endParaRPr/>
              </a:p>
            </p:txBody>
          </p:sp>
          <p:sp>
            <p:nvSpPr>
              <p:cNvPr id="3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实例二：某高速公路互通立交工程</a:t>
                </a:r>
                <a:endParaRPr/>
              </a:p>
            </p:txBody>
          </p:sp>
          <p:sp>
            <p:nvSpPr>
              <p:cNvPr id="3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需求分析：高速公路与城市道路交汇，需要设置互通立交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方案拟定：采用定向匝道互通立交方案，实现高速公路与城市道路的顺畅衔接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方案评审：组织专家对方案进行评审，优化匝道布局和交通组织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施工图设计：根据评审后的方案，进行详细的施工图设计</a:t>
                </a:r>
                <a:endParaRPr/>
              </a:p>
            </p:txBody>
          </p:sp>
          <p:sp>
            <p:nvSpPr>
              <p:cNvPr id="3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道路工程5交叉工程设计实例分析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道路工程5交叉工程施工技术与工艺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道路工程5交叉工程施工准备与要求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技术准备：熟悉设计图纸和技术要求，进行技术交底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材料准备：根据施工需求，准备足够的施工材料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设备准备：根据施工需求，准备必要的施工设备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严格按照设计图纸和技术要求进行施工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注重施工过程中的质量控制，确保工程质量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遵守施工现场的安全文明施工规定，保障施工安全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施工技术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桥梁施工技术：采用预制梁、现浇梁等施工方法，保证桥梁结构质量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隧道施工技术：采用盾构法、矿山法等多种施工方法，保证隧道结构安全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路面施工技术：采用沥青混凝土、水泥混凝土等路面材料，保证路面质量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施工工艺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钢筋工程：严格按照设计要求和施工规范进行钢筋加工和安装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混凝土工程：严格控制混凝土的配合比和施工工艺，保证混凝土质量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钢结构工程：采用先进的钢结构制作和安装工艺，保证钢结构质量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道路工程5交叉工程施工技术与工艺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施工质量控制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质量管理体系：建立质量管理体系，明确质量控制职责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质量检测：对施工过程中的关键工序进行质量检测，确保工程质量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质量整改：对检测中发现的质量问题，要求施工单位进行整改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施工验收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验收标准：按照设计要求和施工规范进行验收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验收程序：按照规定程序进行验收，确保工程合格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验收记录：对验收过程进行记录，以备后续查阅和使用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道路工程5交叉工程施工质量控制与验收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https://d.book118.com/048043112121006037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道路工程5交叉工程设计与施工技术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2024-09-17T18:16:33.991</cp:lastPrinted>
  <dcterms:created xsi:type="dcterms:W3CDTF">2024-09-17T10:16:34Z</dcterms:created>
  <dcterms:modified xsi:type="dcterms:W3CDTF">2024-09-17T10:16:35Z</dcterms:modified>
</cp:coreProperties>
</file>