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9FA0A-43FC-4A8A-BB22-0AC1010AF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A5E06-E41F-411A-94D6-70BDCB03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EB71A-D3DA-4A99-8598-3137C9BB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D705A-65B1-43E1-92BF-8FE1A2F3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ACA01-E446-4611-93DA-4ECED9E47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01C31-6623-4187-B7D5-191D4D90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9E471-FFC0-49EE-8E4A-B512564B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7B0C9-DCE0-4512-945C-8703D268E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DAE85-50D3-46E3-AE03-CB5C095F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1F527-6518-466C-A4F6-1E76E0EFA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1C008-EEAE-4A1A-B517-4AB6678C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3126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小儿急性喉炎护理查房PPT课件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小儿急性喉炎护理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小儿急性喉炎预防与保健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05" r="246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急性喉炎是一种喉部急性炎症，通常由病毒或细菌感染引起，主要发生于小儿。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起病急，进展迅速，需要及时治疗，以免影响呼吸和造成严重并发症。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常见病原体为病毒，如流感病毒、副流感病毒等，也可由细菌感染引起。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喉部黏膜充血、水肿，导致喉腔狭窄，影响呼吸。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" b="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发热、咳嗽、声音嘶哑、呼吸困难等。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喉部充血、水肿，严重时可出现三凹征（胸骨上窝、锁骨上窝、肋间隙凹陷）。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小儿急性喉炎护理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确保室内空气新鲜，减少病菌滋生，预防感染。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保持适宜的温湿度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定期清洁口腔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维持室内温度在20-22℃，湿度在50-60%，有利于患儿呼吸通畅。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使用温盐水或漱口水为患儿清洁口腔，保持口腔卫生。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注意呼吸频率、深度及声音变化，若出现呼吸困难、喉鸣音等应及时报告医生。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观察患儿呼吸情况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定时测量体温，观察患儿有无发热或体温过高，及时采取降温措施。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观察患儿咳嗽、声音嘶哑等症状是否加重，及时发现并处理病情变化。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留意病情发展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044" b="270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79" b="13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给予患儿清淡、易消化的食物，避免刺激性食物和饮料，鼓励患儿多饮水。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安抚患儿情绪，减轻焦虑和恐惧感，增强治疗信心。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按照医生指导给患儿用药，注意观察药物疗效及不良反应。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急性喉炎治疗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https://d.book118.com/048043126013006023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2024-08-29T11:16:13.910</cp:lastPrinted>
  <dcterms:created xsi:type="dcterms:W3CDTF">2024-08-29T03:16:13Z</dcterms:created>
  <dcterms:modified xsi:type="dcterms:W3CDTF">2024-08-29T03:16:16Z</dcterms:modified>
</cp:coreProperties>
</file>