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AB67873-DBE6-4265-AD93-88EC33AAE5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52710B-5DDE-4B50-A79C-4B931402CD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1BE575D-DE4D-4C90-9ADC-EB28656E90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2461B36-D8FD-45E2-9103-73E186994B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930B666-33F4-4C01-BF3D-6F733147A17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343707D-9D1D-445C-AE8A-7A2AA8E68BF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209EDBB-B7CF-4C09-B87C-5366A8097DD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D7DD72-4D4E-4BC9-9BA4-18A27673B5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3F1F14-1EE3-4868-A33E-38C824B41B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3D4A39-33C7-486A-9542-61DADE7916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AE1EDE-D8D9-4A78-847B-F3061721B1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8043141000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高血压规范化治疗</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高血压基础知识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高血压规范化治疗的重要性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高血压规范化治疗方案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高血压规范化治疗的监测与管理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高血压规范化治疗的挑战与展望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高血压规范化治疗案例分享</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高血压基础知识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高血压是一种常见的慢性疾病，指在静息状态下动脉收缩压和/或舒张压增高（≥140/90mmHg），通常伴有脂肪和糖代谢紊乱以及心、脑、肾和视网膜等器官功能性或器质性改变。</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原发性高血压和继发性高血压，原发性高血压占95%以上，病因不明，继发性高血压占5%左右，由其他疾病引起。</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高血压的定义与分类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90" r="3259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481" r="3248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遗传因素、环境因素、不良生活习惯等。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病因</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高血压可导致血管内皮功能损伤、动脉粥样硬化、心脏重构、肾功能损害等。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病理生理</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高血压的病因与病理生理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8042" b="1804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全球范围内，高血压患病率呈上升趋势，与肥胖、不健康饮食、缺乏运动等生活方式密切相关。</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改善生活方式（如低盐饮食、控制体重、适量运动等）和定期检测血压是预防高血压的重要措施。</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高血压的流行病学与预防</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预防</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流行病学</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高血压规范化治疗的重要性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高血压是心血管疾病的主要危险因素之一，长期高血压会导致动脉粥样硬化、冠心病、脑卒中等疾病的发生。通过规范化治疗，控制血压在正常范围内，可以有效降低心血管疾病的风险。</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规范化治疗包括药物治疗和非药物治疗，药物治疗主要是根据患者的具体情况选择合适的降压药物，而非药物治疗包括饮食控制、运动、戒烟限酒等。</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降低心血管疾病风险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高血压的症状包括头痛、头晕、心悸、胸闷等，长期高血压还会导致心脑肾等器官的损害，影响患者的生活质量。通过规范化治疗，控制血压，减轻症状，提高患者的生活质量。</a:t>
            </a:r>
          </a:p>
        </p:txBody>
      </p:sp>
      <p:sp>
        <p:nvSpPr>
          <p:cNvPr id="3" name="TextBox 3"/>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规范化治疗可以降低患者因高血压引起的并发症，如心脑血管事件、肾功能不全等，从而减少患者因病致残、因病致死的风险。</a:t>
            </a:r>
          </a:p>
        </p:txBody>
      </p:sp>
      <p:sp>
        <p:nvSpPr>
          <p:cNvPr id="4" name="AutoShape 4"/>
          <p:cNvSpPr/>
          <p:nvPr/>
        </p:nvSpPr>
        <p:spPr>
          <a:xfrm>
            <a:off x="617602" y="3306002"/>
            <a:ext cx="701468" cy="122998"/>
          </a:xfrm>
          <a:prstGeom prst="rect">
            <a:avLst/>
          </a:prstGeom>
          <a:solidFill>
            <a:schemeClr val="accent2">
              <a:lumMod val="60000"/>
              <a:lumOff val="40000"/>
              <a:alpha val="10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5" name="AutoShape 5"/>
          <p:cNvSpPr/>
          <p:nvPr/>
        </p:nvSpPr>
        <p:spPr>
          <a:xfrm>
            <a:off x="564691"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47443"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319071" y="3368040"/>
            <a:ext cx="6434912"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53656"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改善患者生活质量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194" r="2319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2940" r="22940"/>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8161" r="28161"/>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降低医疗费用</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规范化治疗可以减少患者因高血压引起的并发症和合并症的治疗费用，从而减轻患者的经济负担。</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高血压治疗需要长期用药和定期检查，医疗费用较高。通过规范化治疗，可以减少患者的就诊次数和住院次数，降低医疗费用。</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高血压规范化治疗方案</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7836" b="1783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药物治疗方案</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降压药物选择</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根据高血压的分级和危险因素，选择合适的降压药物，如利尿剂、血管紧张素转换酶抑制剂、钙通道阻滞剂等。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联合用药</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在单一药物治疗效果不佳时，考虑联合使用不同种类的降压药物，以提高降压效果。</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药物治疗原则</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遵循个体化、长期、平稳降压的原则，避免血压波动过大带来的危害。</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控制体重、减少盐摄入量、增加运动量、戒烟限酒等，有助于降低血压。</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改善生活方式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心理干预</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定期监测</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减轻精神压力、保持心理平衡，有助于降低血压。</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定期监测血压，了解血压波动情况，以便及时调整治疗方案。</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非药物治疗方案</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https://d.book118.com/048043141000006025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2024-09-01T09:05:30.031</cp:lastPrinted>
  <dcterms:created xsi:type="dcterms:W3CDTF">2024-09-01T01:05:30Z</dcterms:created>
  <dcterms:modified xsi:type="dcterms:W3CDTF">2024-09-01T01:05:32Z</dcterms:modified>
</cp:coreProperties>
</file>