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5214C-A30C-49EA-BF54-0A912623D6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01EBA-12CE-48F9-8131-7CF218216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0C275-6D62-43D0-A042-D6C6B42B6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38B82-4E2D-4EFC-A768-2695858F7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D5D4A1-CD91-4F43-BB31-2E4A4EEBAC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AD571EF-B7D9-415E-96CF-8B01E165C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CFC3E5-F6F1-4E6F-9E01-47B61EA9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7978B5-3C81-485A-A9ED-7659029DBD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DCB38-CB10-4AA1-AAC7-A5AEC62A0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07376-2062-4821-8035-AAAAB960F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195D9-C853-4ED7-AD6D-64ABFEA5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45007054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有效的管理培训激发员工潜力与提升业绩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3121" y="3872880"/>
            <a:ext cx="2260216" cy="31212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员工潜力评估与激发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领导力培养与团队建设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专业知识与技能提升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绩效管理与激励机制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培训成果转化与跟踪评估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企业需要不断提升自身竞争力以应对市场变化。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技术更新换代迅速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254" b="1025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员工流动性增加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833" r="3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员工需要不断学习新技能以适应技术发展。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企业需要提高员工满意度和忠诚度以降低员工流失率。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当前企业面临的挑战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员工潜力与业绩相互促进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优秀的业绩会激发员工的潜力，而潜力的发挥也有助于提升业绩。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忽视员工潜力会影响业绩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如果企业忽视员工潜力的挖掘和培养，可能会导致员工工作表现不佳，进而影响企业整体业绩。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员工潜力是业绩提升的基础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只有充分挖掘员工潜力，才能提高员工的工作表现。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8500" b="8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员工潜力与业绩关系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通过培训使员工掌握更多实用技能，提高工作效率和质量。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提升员工技能水平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培养员工的创新意识和能力，鼓励员工提出新的想法和解决方案。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激发员工创新意识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加强员工之间的沟通和协作能力，提高团队整体绩效。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增强团队合作精神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通过培训增强员工对企业的认同感和归属感，降低员工流失率。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提高员工满意度和忠诚度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员工潜力评估与激发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通过上级、下级、同事、客户等多方面的反馈，全面评估员工的潜力。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360度反馈法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运用心理学原理和方法，对员工进行性格、能力、兴趣等方面的测评，以发现其潜在特质。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心理测评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通过对员工工作绩效、创新能力、团队协作精神等方面的观察和分析，评估其潜力。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工作表现评估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潜力评估方法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为员工设定明确、具有挑战性的目标，激发其实现目标的愿望和动力。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目标激励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通过奖金、股权、晋升等物质手段，激励员工努力工作，提升业绩。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物质激励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71" r="1577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3" b="7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给予员工肯定、表扬、荣誉等精神层面的激励，满足其自尊和自我实现的需求。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精神激励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个性化激励策略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346" b="1834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240" b="424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98" b="6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职业规划与辅导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职业规划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根据员工的兴趣、能力和发展目标，为其制定个性化的职业发展规划，明确职业晋升路径。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培训与辅导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提供针对性的培训课程和辅导计划，帮助员工提升技能和能力，实现职业发展目标。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绩效反馈与改进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定期对员工的工作绩效进行反馈，指导其改进工作方法和策略，促进业绩提升。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领导力培养与团队建设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115" r="1711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领导者需要具备敏锐的洞察力和判断力，能够在复杂情况下做出正确决策。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决策能力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领导者需要善于倾听和表达，能够与员工建立良好的沟通关系，激发员工的积极性和创造力。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领导者需要具备团队协作精神，能够协调不同部门和员工之间的合作，实现共同目标。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领导者需要具备创新思维和创新能力，能够不断推陈出新，引领企业和团队不断发展。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领导力素质模型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团队文化建设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通过制定团队文化、口号、标志等，强化团队成员的归属感和责任感，提高团队凝聚力。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团队拓展训练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通过户外拓展训练等活动，增强团队成员之间的信任感和合作意识，提高团队协作能力。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团队竞赛活动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通过竞赛等形式，激发团队成员的竞争意识和团队精神，提高团队士气和战斗力。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1000" r="110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08" r="167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团队建设活动设计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https://d.book118.com/048045007054006022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2024-08-28T12:33:24.002</cp:lastPrinted>
  <dcterms:created xsi:type="dcterms:W3CDTF">2024-08-28T04:33:24Z</dcterms:created>
  <dcterms:modified xsi:type="dcterms:W3CDTF">2024-08-28T04:33:26Z</dcterms:modified>
</cp:coreProperties>
</file>