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892BB0-0380-457B-AF70-F5F914A899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B3EF2-D5B5-4504-80D3-A1C76862C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59A8B3-FED5-4D5E-B266-FDC39B36B5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A26472-27FB-4E87-A0DD-FB41B7C9B4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745F07-0581-462C-8750-B758A67790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1FF445-F014-4CC1-8C34-E659158BBB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2A3177-B79B-4006-A839-65C2D5A7F5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27B5A-8B1B-42E4-A617-DE85569307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684DFC-E47A-4D63-9B67-6CB49F985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8A313-F775-4CAF-8C19-CCB686443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5104C-F7F5-4E17-8EF0-9B1113C6E6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4513206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中国安哥拉兔行业市场现状分析及竞争格局与投资发展研究报告(2024-2029版)</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市场现状分析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产业链结构剖析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竞争格局与投资前景评估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创新驱动发展战略探讨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政策建议与未来展望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行业概述与发展背景</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安哥拉兔行业定义及特点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安哥拉兔行业是指围绕安哥拉兔的养殖、繁育、加工、销售等经济活动所组成的产业链。</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安哥拉兔以其优质的毛皮和肉质，以及较高的经济价值，在畜牧业中占据重要地位。该行业具有周期性、地域性和高风险性等特点。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中国安哥拉兔养殖历史悠久，近年来随着市场需求增加和科技进步，行业规模不断扩大，养殖技术和管理水平不断提高。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目前，中国安哥拉兔行业已经形成了一定的产业规模，拥有较为完善的产业链和一批龙头企业。然而，行业仍存在一些问题，如品种改良、疫病防控、环保压力等。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国家政策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近年来，国家出台了一系列扶持畜牧业发展的政策，如标准化养殖、疫病防控、环保治理等，为安哥拉兔行业发展提供了有力支持。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国家和地方政府制定了相关法规和标准，对安哥拉兔养殖、加工、销售等环节进行规范和管理，保障产品质量和消费者权益。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国际化合作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中国安哥拉兔行业将积极参与国际交流与合作，学习借鉴国际先进经验和技术，提高国际竞争力，拓展国际市场。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市场需求</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随着人们生活水平的提高和消费观念的转变，对高品质兔毛皮和兔肉的需求将持续增加，推动安哥拉兔行业不断发展。</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科技进步将为安哥拉兔行业带来新的发展机遇，如基因编辑技术、智能化养殖等将提高育种效率、降低养殖成本并改善产品品质。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环保要求</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随着环保意识的提高和环保法规的日益严格，安哥拉兔行业将更加注重环保和可持续发展，推动绿色养殖和循环经济发展。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市场现状分析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2107399"/>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3203649"/>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4348431"/>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114336" y="188662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中国安哥拉兔行业市场规模持续扩大，近年来保持稳步增长。</a:t>
            </a:r>
            <a:endParaRPr lang="en-US" sz="1100"/>
          </a:p>
        </p:txBody>
      </p:sp>
      <p:sp>
        <p:nvSpPr>
          <p:cNvPr id="7" name="AutoShape 7"/>
          <p:cNvSpPr/>
          <p:nvPr/>
        </p:nvSpPr>
        <p:spPr>
          <a:xfrm>
            <a:off x="7114336" y="3003041"/>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随着消费者对高品质生活的追求，安哥拉兔产品的市场需求不断增长。</a:t>
            </a:r>
            <a:endParaRPr lang="en-US" sz="1100"/>
          </a:p>
        </p:txBody>
      </p:sp>
      <p:sp>
        <p:nvSpPr>
          <p:cNvPr id="8" name="AutoShape 8"/>
          <p:cNvSpPr/>
          <p:nvPr/>
        </p:nvSpPr>
        <p:spPr>
          <a:xfrm>
            <a:off x="7114336" y="4129542"/>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预计未来几年，中国安哥拉兔行业市场规模将继续保持增长态势。</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消费者需求特点分析</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消费者对于安哥拉兔产品的品质要求越来越高，注重产品的安全性、健康性和环保性。</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消费者对于安哥拉兔产品的个性化需求不断增加，对于产品的设计感、时尚感和艺术性有更高要求。</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消费者对于安哥拉兔产品的购买渠道和购买体验的要求也在不断提高，更加注重便捷性和舒适性。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进出口贸易情况分析</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中国安哥拉兔行业在进出口贸易方面表现活跃，出口量逐年增加。</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主要出口国家包括欧洲、北美和东南亚等地区，其中欧洲市场占据重要地位。</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进口方面，中国主要从澳大利亚、新西兰等国家进口优质种兔和相关产品。</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主要企业包括大型养殖企业、加工企业和销售企业等，其中一些企业已经形成了完整的产业链。</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在养殖环节，一些企业采用先进的养殖技术和管理模式，提高了养殖效率和产品品质。</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在销售环节，一些企业通过建立完善的销售网络和渠道，扩大了市场份额和品牌影响力。</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在加工环节，一些企业引进先进的加工设备和技术，提高了产品附加值和市场竞争力。</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中国安哥拉兔行业竞争激烈，市场集中度逐渐提高。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竞争格局及主要企业介绍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产业链结构剖析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饲料原料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安哥拉兔的主要饲料原料包括玉米、豆粕、麦麸等，其价格波动直接影响养殖成本。</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种兔供应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优质种兔是安哥拉兔养殖的基础，当前国内种兔繁育技术逐渐成熟，但优质种源依然紧缺。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兽药及疫苗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养殖过程中，兽药及疫苗的使用对保障兔群健康至关重要，市场需求稳定增长。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上游原材料供应情况分析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养殖技术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安哥拉兔养殖技术不断提高，包括饲养管理、疾病防控、繁殖技术等方面。</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加工工艺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兔肉、兔皮等产品的加工工艺不断改进，提高了产品质量和附加值。</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品牌建设</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部分企业开始注重品牌建设，通过提高产品质量和加大宣传力度，提升品牌影响力。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中游生产加工环节剖析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食品领域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兔肉具有高蛋白、低脂肪等特点，深受消费者喜爱，食品领域是安哥拉兔产品的主要应用领域。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纺织领域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安哥拉兔毛具有柔软、保暖等特性，可用于纺织领域生产高档服装、围巾等。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宠物市场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随着人们生活水平的提高，宠物兔市场逐渐兴起，为安哥拉兔产业提供了新的增长点。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下游应用领域拓展情况分析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https://d.book118.com/048045132062006034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2024-09-12T22:05:33.567</cp:lastPrinted>
  <dcterms:created xsi:type="dcterms:W3CDTF">2024-09-12T14:05:33Z</dcterms:created>
  <dcterms:modified xsi:type="dcterms:W3CDTF">2024-09-12T14:05:35Z</dcterms:modified>
</cp:coreProperties>
</file>