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A5DBB-0B3E-4C37-9219-8A240C2C4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088EAE-1A60-49FF-B6A2-D18C2817B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61812-3A6E-4105-8FF5-00876AC81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09F0A4-B6AC-443D-81E3-2FCCCAF4A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F58E76-936C-430F-AEA8-74704F945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79687D-A59F-4A30-A2E1-830DB85A6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B70CD2-C99B-4ED9-BEE4-7AF6E5650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3AA9A-7CB3-4087-BF5B-0E423945B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7C5D98-5EA5-4265-9320-F3DB2DD43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3BAC4-073A-4122-8A52-A3DA3A46A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55BBB-C670-447F-92EB-F6FE5D4B2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46057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宫颈癌的疾病查房PPT课件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宫颈癌的病例分享与讨论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71" r="1297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宫颈癌是发生在子宫颈部位的恶性肿瘤，是女性生殖道最常见的妇科恶性肿瘤。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根据组织学分类，宫颈癌可分为鳞状细胞癌、腺癌和腺鳞癌等类型。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宫颈癌的发生是一个多因素、多步骤的过程，涉及多种基因的突变和表观遗传学改变。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主要病因包括人乳头瘤病毒（HPV）感染、免疫功能低下、不良生活习惯（如吸烟）等。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早期可能无明显症状，随着病情发展可能出现阴道流血、阴道排液等症状。晚期可出现疼痛、贫血等表现。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通过宫颈细胞学检查、HPV检测、阴道镜检查和组织病理学检查等综合手段进行诊断。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310" r="731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宫颈癌的治疗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通过手术将宫颈癌变组织切除，以达到根治的目的。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淋巴结清扫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9" r="4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手术过程中，对可能存在癌细胞的淋巴结进行清扫，以降低复发风险。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手术后需进行严格的护理和观察，预防并发症的发生。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利用放射线杀死癌细胞，以达到治疗目的。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000" r="12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放疗原理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包括体外放疗和体内放疗，根据病情选择合适的方式。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放射治疗可能导致疲劳、恶心、呕吐等副作用。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放疗副作用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选择对癌细胞具有杀伤作用的化疗药物。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化疗药物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根据病情制定个性化的化疗方案。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化疗方案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989" r="1398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化疗可能导致骨髓抑制、恶心、呕吐等副作用。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化疗副作用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https://d.book118.com/048046057021006024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2024-08-31T01:27:42.465</cp:lastPrinted>
  <dcterms:created xsi:type="dcterms:W3CDTF">2024-08-30T17:27:42Z</dcterms:created>
  <dcterms:modified xsi:type="dcterms:W3CDTF">2024-08-30T17:27:44Z</dcterms:modified>
</cp:coreProperties>
</file>