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4742C-DC69-4427-BD21-3CFAE9FA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4132E-7E78-4CE0-921C-D0F35746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47AE-91D2-4D99-BD64-71E02120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BDA9D-8D1A-4B5A-8A52-C79E19D2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44D04-2F30-4CCE-A3B6-411C3AFE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9CE58-E074-4C67-8B45-2DB3462F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BAD2F-FEE8-41F2-AB5F-0FB064AE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75D74-2A57-4C56-A985-9FA75AA9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07223-BA1E-4379-B0BC-B07D3779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88368-E073-46BC-8B54-87BA7460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C6AC4-F1B2-41D8-94FC-0077E1DB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0063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1645920"/>
            <a:ext cx="7315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德育第二册教材培训PPT课件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0" y="914400"/>
            <a:ext cx="73152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导言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第一部分：教材概述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第二部分：教学方法与策略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第三部分：案例分析与讨论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第四部分：课堂测验和评估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第五部分：教材的课外拓展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 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 导言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我们的目标是培训教师正确使用德育第二册教材，以促进学生的道德发展。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本PPT将提供详细的教学内容和指导，确保教师能够顺利开展德育教学工作。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 导言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 第一部分：教材概述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德育第二册的目标和背景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教材的整体结构和组成部分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 第一部分：教材概述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教材内容的特点和重点解读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 第一部分：教材概述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 第二部分：教学方法与策略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德育第二册的教学原则和方法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教师在课堂上的引导和教学技巧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 第二部分：教学方法与策略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学生参与和互动的方式和意义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 第二部分：教学方法与策略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 第三部分：案例分析与讨论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https://d.book118.com/048050063121006030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2024-09-07T08:56:06.878</cp:lastPrinted>
  <dcterms:created xsi:type="dcterms:W3CDTF">2024-09-07T00:56:06Z</dcterms:created>
  <dcterms:modified xsi:type="dcterms:W3CDTF">2024-09-07T00:56:08Z</dcterms:modified>
</cp:coreProperties>
</file>