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27C6DB-B692-4B74-BBE2-0F7DD2ACC8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4A6783-0A4E-4B6A-9083-5B39E0BF7F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B1E02F-3CB9-43FE-961C-36EBE570E7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428B22-D0FF-4E27-80E0-08AE4972D5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1BB677-DC51-43D6-A246-33B095C791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C14C89-7AE2-4B26-9D92-56E67138D2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A3D646-04A7-4CEA-9FB2-38AA460121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B5F193-90D8-4D9D-B87D-74F8A1279C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07F314-50B5-4CD2-834F-243FF541B8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A0F582-7877-4E01-8196-C221152204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747B16-2E67-4CFD-9BB5-093FDF5C1B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2/3/2024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050070117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马克思主义哲学社会历史发展的动力经典</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汇报人：AA</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社会基本矛盾与历史发展动力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人民群众在历史发展中的作用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阶级斗争在阶级社会发展中的作用</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改革在社会主义制度自我完善和发展中的作用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科学技术在推动社会进步中的作用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马克思主义关于社会历史发展动力理论现实意义</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社会基本矛盾与历史发展动力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生产力决定生产关系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生产力的状况决定生产关系的性质，生产力的变化发展，迟早会引起生产关系的变革。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生产关系对生产力具有反作用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当生产关系适合生产力发展状况时，它对生产力的发展起推动作用；当生产关系不适合生产力发展状况时，它对生产力的发展起阻碍作用。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生产力与生产关系矛盾运动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经济基础决定上层建筑</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经济基础是上层建筑赖以存在的根源，第一性的；上层建筑是经济基础在政治上和思想上的表现，第二性的、派生的。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上层建筑对经济基础具有反作用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集中表现为它是为经济基础服务的。当上层建筑为先进的经济基础服务时，它就促进社会的发展，推动社会进步；当它为落后的经济基础服务时，它就阻碍社会的发展，阻碍社会前进。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经济基础与上层建筑矛盾运动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社会形态更替的统一性和多样性</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社会形态更替的统一性是指五种社会形态依次演进的基本趋势，其多样性是指不同国家、不同地区的社会形态更替呈现出差异性和特殊性。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历史进步的评价标准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历史进步的评价标准包括生产力标准、社会进步标准和人民利益标准。其中，生产力标准是衡量社会进步的根本标准，社会进步标准是衡量社会进步的重要尺度，人民利益标准是衡量社会进步的最高标准。</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社会形态更替与历史进步</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人民群众在历史发展中的作用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人民群众是社会变革的决定力量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人民群众通过推动社会生产力的发展和生产关系的变革，促进了社会形态的演进和历史的进步。</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人民群众是社会物质财富的创造者</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人民群众通过劳动创造了社会所需的物质财富，是社会存在和发展的基础。</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人民群众是社会精神财富的创造者</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人民群众通过实践活动为精神财富的创造提供了源泉，同时直接参与了精神财富的创造。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人民群众是历史创造者原理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群众路线是党的根本工作路线</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党的一切工作都要以群众为中心，坚持从群众中来、到群众中去的根本工作方法。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4708" r="470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群众路线是党的生命线</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只有坚持群众路线，党才能始终保持与群众的密切联系，得到群众的拥护和支持。</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群众路线是实现中华民族伟大复兴的必由之路</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只有紧紧依靠群众，发挥群众的智慧和力量，才能实现中华民族的伟大复兴。</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群众路线及其现实意义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发挥人民群众的伟大作用</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要发挥人民群众在推动历史前进中的伟大作用，让人民群众成为推动社会进步的主要力量。</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坚持人民至上的价值理念</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要始终坚持人民至上的价值理念，把实现好、维护好、发展好最广大人民的根本利益作为一切工作的出发点和落脚点。</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尊重人民群众的主体地位</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要尊重人民群众的主体地位和首创精神，充分调动人民群众的积极性、主动性和创造性。</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依靠人民推动历史前进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阶级斗争在阶级社会发展中的作用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在阶级社会中，阶级斗争是推动社会形态更替的决定性力量。通过阶级斗争，先进的阶级战胜落后的阶级，从而推动社会进步和发展。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阶级斗争能够激发社会变革的力量，打破旧的生产关系和政治制度，建立新的社会制度和生产关系，为社会发展开辟新的道路。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阶级斗争是阶级社会发展的直接动力</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促进社会变革</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推动社会形态更替</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00" b="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马克思主义阶级分析方法为我们提供了科学分析阶级状况的理论工具。通过深入研究各阶级的经济地位、政治立场和思想意识，可以揭示社会的阶级结构和阶级关系。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科学分析阶级状况</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马克思主义阶级分析方法对于指导无产阶级革命具有重要意义。它帮助无产阶级认清自己的历史使命，团结起来为推翻资产阶级统治、建立无产阶级专政而斗争。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指导无产阶级革命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马克思主义阶级分析方法论意义</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https://d.book118.com/048050070117006034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2024-09-13T07:03:40.334</cp:lastPrinted>
  <dcterms:created xsi:type="dcterms:W3CDTF">2024-09-12T23:03:40Z</dcterms:created>
  <dcterms:modified xsi:type="dcterms:W3CDTF">2024-09-12T23:03:42Z</dcterms:modified>
</cp:coreProperties>
</file>