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3FE13-4B07-40D5-BBE2-D4E15CE52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9042A-08D7-4079-B10B-A9351EE85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F3F2C-3953-45E3-B05C-B9AE6E522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8DC07-79FF-4879-B97E-6142C9C7D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BE0BC4-9DC4-48AF-BF9E-34B79A33D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0EE6F6-45C8-4E7A-9AA2-97AC54F86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7710D6-77B4-456A-A5CB-8FB789B5F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C2F69-D052-45AF-B338-19D93D4E0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DF62D-8F32-4A1D-A0EE-212AC78B3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781D3-8ED3-4BF7-AABF-A4A686C74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5FEC8-A50A-4FEF-9D02-5B1D88620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510150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中职会计实训教案及反思总结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实训方法与手段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实训反思与总结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实训目标与要求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通过实训，使学生能够熟练掌握会计的基本操作技能，包括但不限于账簿设置、凭证填制、账务处理等。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掌握会计基本操作技能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通过模拟实际工作场景，培养学生的实际工作能力，包括解决实际问题的能力、团队协作能力等。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培养实际工作能力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在实训过程中，强调会计职业道德的重要性，引导学生树立正确的职业道德观念。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了解会计职业道德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通过实训，提高学生的职业素养，包括严谨的工作态度、责任心等。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提高职业素养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实训要求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严格遵守操作规程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学生在实训过程中，必须严格遵守会计操作规程，不得随意更改或省略步骤。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鼓励学生之间的团队协作，共同完成实训任务，提高团队协作能力。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注重实践与理论结合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实训过程中，应注重实践与理论的结合，使学生既掌握操作技能，又能理解其背后的原理。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及时总结与反思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实训结束后，要求学生进行总结与反思，找出自己的不足之处，以便今后改进。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实训内容与步骤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掌握会计凭证的填制与审核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了解财务报表的编制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掌握会计电算化的基本操作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学习账簿的设置与登记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利用会计软件或手工方式，模拟企业实际业务，进行会计凭证的填制、账簿的登记和报表的编制。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在实训结束后，组织学生进行总结反思，回顾实训过程中的收获和不足，提出改进意见和建议。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组织学生进行实际操作，如会计电算化软件的使用、税务申报等，提高学生的实际操作能力。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通过课堂讲解、案例分析等方式，使学生掌握会计的基本概念和原理。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实训步骤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实训方法与手段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通过引入实际案例，让学生分析、讨论并解决会计问题，培养其实际操作能力和问题解决能力。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模拟真实的企业会计环境，让学生在模拟实践中掌握会计实务操作，增强实际操作能力。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模拟实践法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通过布置实际任务，让学生在完成任务的过程中学习和掌握会计知识，提高学习效果。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任务驱动法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通过分组合作，培养学生的团队协作能力和沟通能力，同时促进知识共享和互帮互助。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53186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利用多媒体技术，如PPT、视频、音频等，丰富教学手段，提高学生的学习兴趣和参与度。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6434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sp>
        <p:nvSpPr>
          <p:cNvPr id="8" name="Freeform 8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99769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利用在线学习平台，提供丰富的会计教学资源和学习资料，方便学生自主学习和复习。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29349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34602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引入会计软件，如财务软件、税务软件等，让学生在实际操作中掌握会计电算化技能。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387405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会计软件应用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219337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通过手工账册训练，让学生熟悉会计凭证、账簿、报表等实务操作流程，提高动手能力。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158377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手工账册训练</a:t>
            </a:r>
          </a:p>
        </p:txBody>
      </p:sp>
      <p:sp>
        <p:nvSpPr>
          <p:cNvPr id="26" name="Freeform 26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实训手段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https://d.book118.com/048051015026006027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2024-09-04T21:14:34.613</cp:lastPrinted>
  <dcterms:created xsi:type="dcterms:W3CDTF">2024-09-04T13:14:34Z</dcterms:created>
  <dcterms:modified xsi:type="dcterms:W3CDTF">2024-09-04T13:14:36Z</dcterms:modified>
</cp:coreProperties>
</file>