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8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8" r:id="rId17"/>
    <p:sldId id="301" r:id="rId18"/>
    <p:sldId id="304" r:id="rId19"/>
    <p:sldId id="307" r:id="rId20"/>
    <p:sldId id="310" r:id="rId21"/>
    <p:sldId id="313" r:id="rId22"/>
    <p:sldId id="316" r:id="rId23"/>
    <p:sldId id="319" r:id="rId24"/>
    <p:sldId id="322" r:id="rId25"/>
    <p:sldId id="325" r:id="rId26"/>
    <p:sldId id="328" r:id="rId27"/>
    <p:sldId id="330" r:id="rId28"/>
  </p:sldIdLst>
  <p:sldSz cx="12192000" cy="6858000"/>
  <p:notesSz cx="6858000" cy="9144000"/>
  <p:custDataLst>
    <p:tags r:id="rId2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slide" Target="slides/slide15.xml" /><Relationship Id="rId19" Type="http://schemas.openxmlformats.org/officeDocument/2006/relationships/slide" Target="slides/slide16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7.xml" /><Relationship Id="rId21" Type="http://schemas.openxmlformats.org/officeDocument/2006/relationships/slide" Target="slides/slide18.xml" /><Relationship Id="rId22" Type="http://schemas.openxmlformats.org/officeDocument/2006/relationships/slide" Target="slides/slide19.xml" /><Relationship Id="rId23" Type="http://schemas.openxmlformats.org/officeDocument/2006/relationships/slide" Target="slides/slide20.xml" /><Relationship Id="rId24" Type="http://schemas.openxmlformats.org/officeDocument/2006/relationships/slide" Target="slides/slide21.xml" /><Relationship Id="rId25" Type="http://schemas.openxmlformats.org/officeDocument/2006/relationships/slide" Target="slides/slide22.xml" /><Relationship Id="rId26" Type="http://schemas.openxmlformats.org/officeDocument/2006/relationships/slide" Target="slides/slide23.xml" /><Relationship Id="rId27" Type="http://schemas.openxmlformats.org/officeDocument/2006/relationships/slide" Target="slides/slide24.xml" /><Relationship Id="rId28" Type="http://schemas.openxmlformats.org/officeDocument/2006/relationships/slide" Target="slides/slide25.xml" /><Relationship Id="rId29" Type="http://schemas.openxmlformats.org/officeDocument/2006/relationships/tags" Target="tags/tag1.xml" /><Relationship Id="rId3" Type="http://schemas.openxmlformats.org/officeDocument/2006/relationships/notesMaster" Target="notesMasters/notesMaster1.xml" /><Relationship Id="rId30" Type="http://schemas.openxmlformats.org/officeDocument/2006/relationships/presProps" Target="presProps.xml" /><Relationship Id="rId31" Type="http://schemas.openxmlformats.org/officeDocument/2006/relationships/viewProps" Target="viewProps.xml" /><Relationship Id="rId32" Type="http://schemas.openxmlformats.org/officeDocument/2006/relationships/theme" Target="theme/theme1.xml" /><Relationship Id="rId33" Type="http://schemas.openxmlformats.org/officeDocument/2006/relationships/tableStyles" Target="tableStyles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页眉占位符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ADF27DE-08D6-46C5-9FF2-825AA3985ADF}" type="datetimeFigureOut">
              <a:rPr lang="zh-CN" altLang="en-US" smtClean="0"/>
              <a:t>2023/4/8</a:t>
            </a:fld>
            <a:endParaRPr lang="zh-CN" altLang="en-US"/>
          </a:p>
        </p:txBody>
      </p:sp>
      <p:sp>
        <p:nvSpPr>
          <p:cNvPr id="4" name="幻灯片图像占位符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5" name="备注占位符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D48FC46-3631-4E4D-8C55-99E38A50FB38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392996000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5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2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1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290" name="幻灯片图像占位符 1"/>
          <p:cNvSpPr>
            <a:spLocks noGrp="1" noRot="1" noChangeAspect="1" noTextEdit="1"/>
          </p:cNvSpPr>
          <p:nvPr>
            <p:ph type="sldImg"/>
          </p:nvPr>
        </p:nvSpPr>
        <p:spPr>
          <a:ln>
            <a:solidFill>
              <a:srgbClr val="000000">
                <a:alpha val="100000"/>
              </a:srgbClr>
            </a:solidFill>
            <a:miter lim="800000"/>
          </a:ln>
        </p:spPr>
      </p:sp>
      <p:sp>
        <p:nvSpPr>
          <p:cNvPr id="12291" name="备注占位符 2"/>
          <p:cNvSpPr>
            <a:spLocks noGrp="1"/>
          </p:cNvSpPr>
          <p:nvPr>
            <p:ph type="body" idx="1"/>
          </p:nvPr>
        </p:nvSpPr>
        <p:spPr>
          <a:noFill/>
          <a:ln>
            <a:noFill/>
          </a:ln>
        </p:spPr>
        <p:txBody>
          <a:bodyPr wrap="square" lIns="91440" tIns="45720" rIns="91440" bIns="45720" anchor="t" anchorCtr="0"/>
          <a:lstStyle/>
          <a:p>
            <a:pPr lvl="0" eaLnBrk="1" hangingPunct="1">
              <a:spcBef>
                <a:spcPct val="0"/>
              </a:spcBef>
            </a:pPr>
            <a:endParaRPr lang="zh-CN" altLang="en-US"/>
          </a:p>
        </p:txBody>
      </p:sp>
      <p:sp>
        <p:nvSpPr>
          <p:cNvPr id="12292" name="灯片编号占位符 3"/>
          <p:cNvSpPr txBox="1">
            <a:spLocks noGrp="1"/>
          </p:cNvSpPr>
          <p:nvPr>
            <p:ph type="sldNum" sz="quarter" idx="10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  <a:noFill/>
          <a:ln w="9525">
            <a:noFill/>
          </a:ln>
        </p:spPr>
        <p:txBody>
          <a:bodyPr anchor="b" anchorCtr="0"/>
          <a:lstStyle/>
          <a:p>
            <a:fld id="{9A0DB2DC-4C9A-4742-B13C-FB6460FD3503}" type="slidenum">
              <a:rPr lang="zh-CN" altLang="en-US">
                <a:solidFill>
                  <a:prstClr val="black"/>
                </a:solidFill>
              </a:rPr>
              <a:t>5</a:t>
            </a:fld>
            <a:endParaRPr lang="zh-CN" altLang="en-US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794523514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0482" name="幻灯片图像占位符 1"/>
          <p:cNvSpPr>
            <a:spLocks noGrp="1" noRot="1" noChangeAspect="1" noTextEdit="1"/>
          </p:cNvSpPr>
          <p:nvPr>
            <p:ph type="sldImg"/>
          </p:nvPr>
        </p:nvSpPr>
        <p:spPr>
          <a:ln>
            <a:solidFill>
              <a:srgbClr val="000000">
                <a:alpha val="100000"/>
              </a:srgbClr>
            </a:solidFill>
            <a:miter lim="800000"/>
          </a:ln>
        </p:spPr>
      </p:sp>
      <p:sp>
        <p:nvSpPr>
          <p:cNvPr id="20483" name="备注占位符 2"/>
          <p:cNvSpPr>
            <a:spLocks noGrp="1"/>
          </p:cNvSpPr>
          <p:nvPr>
            <p:ph type="body" idx="1"/>
          </p:nvPr>
        </p:nvSpPr>
        <p:spPr>
          <a:noFill/>
          <a:ln>
            <a:noFill/>
          </a:ln>
        </p:spPr>
        <p:txBody>
          <a:bodyPr wrap="square" lIns="91440" tIns="45720" rIns="91440" bIns="45720" anchor="t" anchorCtr="0"/>
          <a:lstStyle/>
          <a:p>
            <a:pPr lvl="0"/>
            <a:endParaRPr lang="zh-CN" altLang="en-US"/>
          </a:p>
        </p:txBody>
      </p:sp>
      <p:sp>
        <p:nvSpPr>
          <p:cNvPr id="20484" name="灯片编号占位符 3"/>
          <p:cNvSpPr txBox="1">
            <a:spLocks noGrp="1"/>
          </p:cNvSpPr>
          <p:nvPr>
            <p:ph type="sldNum" sz="quarter" idx="10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  <a:noFill/>
          <a:ln w="9525">
            <a:noFill/>
          </a:ln>
        </p:spPr>
        <p:txBody>
          <a:bodyPr anchor="b" anchorCtr="0"/>
          <a:lstStyle/>
          <a:p>
            <a:fld id="{9A0DB2DC-4C9A-4742-B13C-FB6460FD3503}" type="slidenum">
              <a:rPr lang="zh-CN" altLang="en-US">
                <a:solidFill>
                  <a:prstClr val="black"/>
                </a:solidFill>
              </a:rPr>
              <a:t>12</a:t>
            </a:fld>
            <a:endParaRPr lang="zh-CN" altLang="en-US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848532170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0722" name="幻灯片图像占位符 1"/>
          <p:cNvSpPr>
            <a:spLocks noGrp="1" noRot="1" noChangeAspect="1" noTextEdit="1"/>
          </p:cNvSpPr>
          <p:nvPr>
            <p:ph type="sldImg"/>
          </p:nvPr>
        </p:nvSpPr>
        <p:spPr>
          <a:ln>
            <a:solidFill>
              <a:srgbClr val="000000">
                <a:alpha val="100000"/>
              </a:srgbClr>
            </a:solidFill>
            <a:miter lim="800000"/>
          </a:ln>
        </p:spPr>
      </p:sp>
      <p:sp>
        <p:nvSpPr>
          <p:cNvPr id="30723" name="备注占位符 2"/>
          <p:cNvSpPr>
            <a:spLocks noGrp="1"/>
          </p:cNvSpPr>
          <p:nvPr>
            <p:ph type="body" idx="1"/>
          </p:nvPr>
        </p:nvSpPr>
        <p:spPr>
          <a:noFill/>
          <a:ln>
            <a:noFill/>
          </a:ln>
        </p:spPr>
        <p:txBody>
          <a:bodyPr wrap="square" lIns="91440" tIns="45720" rIns="91440" bIns="45720" anchor="t" anchorCtr="0"/>
          <a:lstStyle/>
          <a:p>
            <a:pPr lvl="0"/>
            <a:endParaRPr lang="zh-CN" altLang="en-US"/>
          </a:p>
        </p:txBody>
      </p:sp>
      <p:sp>
        <p:nvSpPr>
          <p:cNvPr id="30724" name="页眉占位符 3"/>
          <p:cNvSpPr txBox="1">
            <a:spLocks noGrp="1"/>
          </p:cNvSpPr>
          <p:nvPr>
            <p:ph type="hdr" sz="quarter" idx="2"/>
          </p:nvPr>
        </p:nvSpPr>
        <p:spPr>
          <a:xfrm>
            <a:off x="0" y="0"/>
            <a:ext cx="2971800" cy="457200"/>
          </a:xfrm>
          <a:prstGeom prst="rect">
            <a:avLst/>
          </a:prstGeom>
          <a:noFill/>
          <a:ln w="9525">
            <a:noFill/>
          </a:ln>
        </p:spPr>
        <p:txBody>
          <a:bodyPr/>
          <a:lstStyle/>
          <a:p>
            <a:endParaRPr lang="zh-CN" altLang="en-US">
              <a:solidFill>
                <a:prstClr val="black"/>
              </a:solidFill>
            </a:endParaRPr>
          </a:p>
        </p:txBody>
      </p:sp>
      <p:sp>
        <p:nvSpPr>
          <p:cNvPr id="30725" name="页脚占位符 4"/>
          <p:cNvSpPr txBox="1">
            <a:spLocks noGrp="1"/>
          </p:cNvSpPr>
          <p:nvPr>
            <p:ph type="ftr" sz="quarter" idx="10"/>
          </p:nvPr>
        </p:nvSpPr>
        <p:spPr>
          <a:xfrm>
            <a:off x="0" y="8685213"/>
            <a:ext cx="2971800" cy="457200"/>
          </a:xfrm>
          <a:prstGeom prst="rect">
            <a:avLst/>
          </a:prstGeom>
          <a:noFill/>
          <a:ln w="9525">
            <a:noFill/>
          </a:ln>
        </p:spPr>
        <p:txBody>
          <a:bodyPr anchor="b" anchorCtr="0"/>
          <a:lstStyle/>
          <a:p>
            <a:endParaRPr lang="zh-CN" altLang="en-US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80811846"/>
      </p:ext>
    </p:extLst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18C57EC-80FE-4DCF-9669-84FF605DA99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11439A0-7A47-4BA2-A139-413C79CAF75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BC6E25F-7F01-4CF1-87EC-C97880A0BC3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8F5CC14-9C44-4B51-AD54-8972829C7B1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30671DD-C473-4BEE-A387-D439AA83F6E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3AF50DE-C38F-4423-BDAF-100960E9959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42D5069-7F95-4F07-87F1-4BA061F6CC5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00A8C2C-211D-4B1F-925C-730A8B2C41F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183FA82-32AD-4ED3-9394-2FF936EAFF3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316BA37-A98B-4022-9E77-C1D936A90E1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416585D-2A2B-4666-BAC1-2162AD4E48A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  <p:extLst>
      <p:ext uri="{BB962C8B-B14F-4D97-AF65-F5344CB8AC3E}">
        <p14:creationId xmlns:p14="http://schemas.microsoft.com/office/powerpoint/2010/main" val="1888883042"/>
      </p:ext>
    </p:extLst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>
  <p:cSld name="1_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  <p:extLst>
      <p:ext uri="{BB962C8B-B14F-4D97-AF65-F5344CB8AC3E}">
        <p14:creationId xmlns:p14="http://schemas.microsoft.com/office/powerpoint/2010/main" val="3871730762"/>
      </p:ext>
    </p:extLst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日期占位符 1"/>
          <p:cNvSpPr>
            <a:spLocks noGrp="1"/>
          </p:cNvSpPr>
          <p:nvPr>
            <p:ph type="dt" sz="half" idx="2"/>
          </p:nvPr>
        </p:nvSpPr>
        <p:spPr>
          <a:xfrm>
            <a:off x="609600" y="6356351"/>
            <a:ext cx="2844800" cy="366184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eaLnBrk="0" fontAlgn="base" hangingPunct="0">
              <a:spcBef>
                <a:spcPct val="0"/>
              </a:spcBef>
              <a:spcAft>
                <a:spcPct val="0"/>
              </a:spcAft>
              <a:defRPr/>
            </a:pPr>
            <a:endParaRPr lang="zh-CN" altLang="en-US">
              <a:solidFill>
                <a:prstClr val="black"/>
              </a:solidFill>
            </a:endParaRPr>
          </a:p>
        </p:txBody>
      </p:sp>
      <p:sp>
        <p:nvSpPr>
          <p:cNvPr id="4" name="页脚占位符 2"/>
          <p:cNvSpPr>
            <a:spLocks noGrp="1"/>
          </p:cNvSpPr>
          <p:nvPr>
            <p:ph type="ftr" sz="quarter" idx="3"/>
          </p:nvPr>
        </p:nvSpPr>
        <p:spPr>
          <a:xfrm>
            <a:off x="4165600" y="6356351"/>
            <a:ext cx="3860800" cy="366184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eaLnBrk="0" fontAlgn="base" hangingPunct="0">
              <a:spcBef>
                <a:spcPct val="0"/>
              </a:spcBef>
              <a:spcAft>
                <a:spcPct val="0"/>
              </a:spcAft>
              <a:defRPr/>
            </a:pPr>
            <a:endParaRPr lang="zh-CN" altLang="en-US">
              <a:solidFill>
                <a:prstClr val="black"/>
              </a:solidFill>
            </a:endParaRPr>
          </a:p>
        </p:txBody>
      </p:sp>
      <p:sp>
        <p:nvSpPr>
          <p:cNvPr id="5" name="灯片编号占位符 3"/>
          <p:cNvSpPr>
            <a:spLocks noGrp="1"/>
          </p:cNvSpPr>
          <p:nvPr>
            <p:ph type="sldNum" sz="quarter" idx="4"/>
          </p:nvPr>
        </p:nvSpPr>
        <p:spPr>
          <a:xfrm>
            <a:off x="8737600" y="6356351"/>
            <a:ext cx="2844800" cy="366184"/>
          </a:xfrm>
          <a:prstGeom prst="rect">
            <a:avLst/>
          </a:prstGeom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eaLnBrk="0" fontAlgn="base" hangingPunct="0">
              <a:spcBef>
                <a:spcPct val="0"/>
              </a:spcBef>
              <a:spcAft>
                <a:spcPct val="0"/>
              </a:spcAft>
              <a:defRPr/>
            </a:pPr>
            <a:fld id="{445818EC-AC9F-447E-B19B-968F9E48FE0B}" type="slidenum">
              <a:rPr lang="zh-CN" altLang="en-US">
                <a:solidFill>
                  <a:prstClr val="black"/>
                </a:solidFill>
              </a:rPr>
              <a:pPr eaLnBrk="0" fontAlgn="base" hangingPunct="0">
                <a:spcBef>
                  <a:spcPct val="0"/>
                </a:spcBef>
                <a:spcAft>
                  <a:spcPct val="0"/>
                </a:spcAft>
                <a:defRPr/>
              </a:pPr>
              <a:t>‹#›</a:t>
            </a:fld>
            <a:endParaRPr lang="zh-CN" altLang="en-US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584188324"/>
      </p:ext>
    </p:extLst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userDrawn="1">
  <p:cSld name="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  <p:extLst>
      <p:ext uri="{BB962C8B-B14F-4D97-AF65-F5344CB8AC3E}">
        <p14:creationId xmlns:p14="http://schemas.microsoft.com/office/powerpoint/2010/main" val="1488134393"/>
      </p:ext>
    </p:extLst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4_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  <p:extLst>
      <p:ext uri="{BB962C8B-B14F-4D97-AF65-F5344CB8AC3E}">
        <p14:creationId xmlns:p14="http://schemas.microsoft.com/office/powerpoint/2010/main" val="2151430868"/>
      </p:ext>
    </p:extLst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userDrawn="1">
  <p:cSld name="1_标题和内容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KSO_FD"/>
          <p:cNvSpPr>
            <a:spLocks noGrp="1"/>
          </p:cNvSpPr>
          <p:nvPr>
            <p:ph type="dt" sz="half" idx="2"/>
          </p:nvPr>
        </p:nvSpPr>
        <p:spPr>
          <a:xfrm>
            <a:off x="838200" y="6356351"/>
            <a:ext cx="2743200" cy="366184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eaLnBrk="0" fontAlgn="base" hangingPunct="0">
              <a:spcBef>
                <a:spcPct val="0"/>
              </a:spcBef>
              <a:spcAft>
                <a:spcPct val="0"/>
              </a:spcAft>
              <a:defRPr/>
            </a:pPr>
            <a:endParaRPr lang="zh-CN" altLang="zh-CN">
              <a:solidFill>
                <a:prstClr val="black"/>
              </a:solidFill>
            </a:endParaRPr>
          </a:p>
        </p:txBody>
      </p:sp>
      <p:sp>
        <p:nvSpPr>
          <p:cNvPr id="4" name="KSO_FT"/>
          <p:cNvSpPr>
            <a:spLocks noGrp="1"/>
          </p:cNvSpPr>
          <p:nvPr>
            <p:ph type="ftr" sz="quarter" idx="3"/>
          </p:nvPr>
        </p:nvSpPr>
        <p:spPr>
          <a:xfrm>
            <a:off x="4038600" y="6356351"/>
            <a:ext cx="4114800" cy="366184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eaLnBrk="0" fontAlgn="base" hangingPunct="0">
              <a:spcBef>
                <a:spcPct val="0"/>
              </a:spcBef>
              <a:spcAft>
                <a:spcPct val="0"/>
              </a:spcAft>
              <a:defRPr/>
            </a:pPr>
            <a:endParaRPr lang="zh-CN" altLang="zh-CN">
              <a:solidFill>
                <a:prstClr val="black"/>
              </a:solidFill>
            </a:endParaRPr>
          </a:p>
        </p:txBody>
      </p:sp>
      <p:sp>
        <p:nvSpPr>
          <p:cNvPr id="5" name="KSO_FN"/>
          <p:cNvSpPr>
            <a:spLocks noGrp="1"/>
          </p:cNvSpPr>
          <p:nvPr>
            <p:ph type="sldNum" sz="quarter" idx="4"/>
          </p:nvPr>
        </p:nvSpPr>
        <p:spPr>
          <a:xfrm>
            <a:off x="8610600" y="6356351"/>
            <a:ext cx="2743200" cy="366184"/>
          </a:xfrm>
          <a:prstGeom prst="rect">
            <a:avLst/>
          </a:prstGeom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eaLnBrk="0" fontAlgn="base" hangingPunct="0">
              <a:spcBef>
                <a:spcPct val="0"/>
              </a:spcBef>
              <a:spcAft>
                <a:spcPct val="0"/>
              </a:spcAft>
              <a:defRPr/>
            </a:pPr>
            <a:fld id="{9E0B09DC-9D62-4A01-A201-3FA845599BBD}" type="slidenum">
              <a:rPr lang="zh-CN" altLang="zh-CN">
                <a:solidFill>
                  <a:prstClr val="black"/>
                </a:solidFill>
              </a:rPr>
              <a:pPr eaLnBrk="0" fontAlgn="base" hangingPunct="0">
                <a:spcBef>
                  <a:spcPct val="0"/>
                </a:spcBef>
                <a:spcAft>
                  <a:spcPct val="0"/>
                </a:spcAft>
                <a:defRPr/>
              </a:pPr>
              <a:t>‹#›</a:t>
            </a:fld>
            <a:endParaRPr lang="zh-CN" altLang="zh-CN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979329"/>
      </p:ext>
    </p:extLst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2_标题和内容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609600" y="274639"/>
            <a:ext cx="10972800" cy="1143000"/>
          </a:xfrm>
          <a:prstGeom prst="rect">
            <a:avLst/>
          </a:prstGeom>
        </p:spPr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4525963"/>
          </a:xfrm>
          <a:prstGeom prst="rect">
            <a:avLst/>
          </a:prstGeo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609600" y="6246284"/>
            <a:ext cx="2844800" cy="476251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eaLnBrk="0" fontAlgn="base" hangingPunct="0">
              <a:spcBef>
                <a:spcPct val="0"/>
              </a:spcBef>
              <a:spcAft>
                <a:spcPct val="0"/>
              </a:spcAft>
              <a:defRPr/>
            </a:pPr>
            <a:endParaRPr lang="en-US" altLang="zh-CN">
              <a:solidFill>
                <a:prstClr val="black"/>
              </a:solidFill>
            </a:endParaRPr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165600" y="6246284"/>
            <a:ext cx="3860800" cy="476251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eaLnBrk="0" fontAlgn="base" hangingPunct="0">
              <a:spcBef>
                <a:spcPct val="0"/>
              </a:spcBef>
              <a:spcAft>
                <a:spcPct val="0"/>
              </a:spcAft>
              <a:defRPr/>
            </a:pPr>
            <a:endParaRPr lang="en-US" altLang="zh-CN">
              <a:solidFill>
                <a:prstClr val="black"/>
              </a:solidFill>
            </a:endParaRPr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737600" y="6246284"/>
            <a:ext cx="2844800" cy="476251"/>
          </a:xfrm>
          <a:prstGeom prst="rect">
            <a:avLst/>
          </a:prstGeom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eaLnBrk="0" fontAlgn="base" hangingPunct="0">
              <a:spcBef>
                <a:spcPct val="0"/>
              </a:spcBef>
              <a:spcAft>
                <a:spcPct val="0"/>
              </a:spcAft>
              <a:defRPr/>
            </a:pPr>
            <a:fld id="{F93999F6-01FC-485E-A54B-8B2B643E6F22}" type="slidenum">
              <a:rPr lang="en-US" altLang="zh-CN">
                <a:solidFill>
                  <a:prstClr val="black"/>
                </a:solidFill>
              </a:rPr>
              <a:pPr eaLnBrk="0" fontAlgn="base" hangingPunct="0">
                <a:spcBef>
                  <a:spcPct val="0"/>
                </a:spcBef>
                <a:spcAft>
                  <a:spcPct val="0"/>
                </a:spcAft>
                <a:defRPr/>
              </a:pPr>
              <a:t>‹#›</a:t>
            </a:fld>
            <a:endParaRPr lang="en-US" altLang="zh-CN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174550302"/>
      </p:ext>
    </p:extLst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image" Target="../media/image1.jpeg" /><Relationship Id="rId9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1"/>
          <p:cNvPicPr>
            <a:picLocks noChangeAspect="1"/>
          </p:cNvPicPr>
          <p:nvPr userDrawn="1"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806" y="0"/>
            <a:ext cx="12188388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4782400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</p:sldLayoutIdLst>
  <p:transition/>
  <p:timing/>
  <p:txStyles>
    <p:titleStyle>
      <a:lvl1pPr algn="ctr" rtl="0" eaLnBrk="0" fontAlgn="base" hangingPunct="0">
        <a:spcBef>
          <a:spcPct val="0"/>
        </a:spcBef>
        <a:spcAft>
          <a:spcPct val="0"/>
        </a:spcAft>
        <a:defRPr sz="5867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5867">
          <a:solidFill>
            <a:schemeClr val="tx1"/>
          </a:solidFill>
          <a:latin typeface="Calibri" panose="020f0502020204030204" pitchFamily="34" charset="0"/>
          <a:ea typeface="宋体" panose="02010600030101010101" pitchFamily="2" charset="-122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5867">
          <a:solidFill>
            <a:schemeClr val="tx1"/>
          </a:solidFill>
          <a:latin typeface="Calibri" panose="020f0502020204030204" pitchFamily="34" charset="0"/>
          <a:ea typeface="宋体" panose="02010600030101010101" pitchFamily="2" charset="-122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5867">
          <a:solidFill>
            <a:schemeClr val="tx1"/>
          </a:solidFill>
          <a:latin typeface="Calibri" panose="020f0502020204030204" pitchFamily="34" charset="0"/>
          <a:ea typeface="宋体" panose="02010600030101010101" pitchFamily="2" charset="-122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5867">
          <a:solidFill>
            <a:schemeClr val="tx1"/>
          </a:solidFill>
          <a:latin typeface="Calibri" panose="020f0502020204030204" pitchFamily="34" charset="0"/>
          <a:ea typeface="宋体" panose="02010600030101010101" pitchFamily="2" charset="-122"/>
        </a:defRPr>
      </a:lvl5pPr>
      <a:lvl6pPr marL="609585" algn="ctr" rtl="0" eaLnBrk="1" fontAlgn="base" hangingPunct="1">
        <a:spcBef>
          <a:spcPct val="0"/>
        </a:spcBef>
        <a:spcAft>
          <a:spcPct val="0"/>
        </a:spcAft>
        <a:defRPr sz="5867">
          <a:solidFill>
            <a:schemeClr val="tx1"/>
          </a:solidFill>
          <a:latin typeface="Calibri" panose="020f0502020204030204" pitchFamily="34" charset="0"/>
          <a:ea typeface="宋体" panose="02010600030101010101" pitchFamily="2" charset="-122"/>
        </a:defRPr>
      </a:lvl6pPr>
      <a:lvl7pPr marL="1219170" algn="ctr" rtl="0" eaLnBrk="1" fontAlgn="base" hangingPunct="1">
        <a:spcBef>
          <a:spcPct val="0"/>
        </a:spcBef>
        <a:spcAft>
          <a:spcPct val="0"/>
        </a:spcAft>
        <a:defRPr sz="5867">
          <a:solidFill>
            <a:schemeClr val="tx1"/>
          </a:solidFill>
          <a:latin typeface="Calibri" panose="020f0502020204030204" pitchFamily="34" charset="0"/>
          <a:ea typeface="宋体" panose="02010600030101010101" pitchFamily="2" charset="-122"/>
        </a:defRPr>
      </a:lvl7pPr>
      <a:lvl8pPr marL="1828754" algn="ctr" rtl="0" eaLnBrk="1" fontAlgn="base" hangingPunct="1">
        <a:spcBef>
          <a:spcPct val="0"/>
        </a:spcBef>
        <a:spcAft>
          <a:spcPct val="0"/>
        </a:spcAft>
        <a:defRPr sz="5867">
          <a:solidFill>
            <a:schemeClr val="tx1"/>
          </a:solidFill>
          <a:latin typeface="Calibri" panose="020f0502020204030204" pitchFamily="34" charset="0"/>
          <a:ea typeface="宋体" panose="02010600030101010101" pitchFamily="2" charset="-122"/>
        </a:defRPr>
      </a:lvl8pPr>
      <a:lvl9pPr marL="2438339" algn="ctr" rtl="0" eaLnBrk="1" fontAlgn="base" hangingPunct="1">
        <a:spcBef>
          <a:spcPct val="0"/>
        </a:spcBef>
        <a:spcAft>
          <a:spcPct val="0"/>
        </a:spcAft>
        <a:defRPr sz="5867">
          <a:solidFill>
            <a:schemeClr val="tx1"/>
          </a:solidFill>
          <a:latin typeface="Calibri" panose="020f0502020204030204" pitchFamily="34" charset="0"/>
          <a:ea typeface="宋体" panose="02010600030101010101" pitchFamily="2" charset="-122"/>
        </a:defRPr>
      </a:lvl9pPr>
    </p:titleStyle>
    <p:bodyStyle>
      <a:lvl1pPr marL="457189" indent="-457189" algn="l" rtl="0" eaLnBrk="0" fontAlgn="base" hangingPunct="0">
        <a:spcBef>
          <a:spcPct val="20000"/>
        </a:spcBef>
        <a:spcAft>
          <a:spcPct val="0"/>
        </a:spcAft>
        <a:buFont typeface="Arial" pitchFamily="34" charset="0"/>
        <a:buChar char="•"/>
        <a:defRPr sz="4267" kern="1200">
          <a:solidFill>
            <a:schemeClr val="tx1"/>
          </a:solidFill>
          <a:latin typeface="+mn-lt"/>
          <a:ea typeface="+mn-ea"/>
          <a:cs typeface="+mn-cs"/>
        </a:defRPr>
      </a:lvl1pPr>
      <a:lvl2pPr marL="990575" indent="-380990" algn="l" rtl="0" eaLnBrk="0" fontAlgn="base" hangingPunct="0">
        <a:spcBef>
          <a:spcPct val="20000"/>
        </a:spcBef>
        <a:spcAft>
          <a:spcPct val="0"/>
        </a:spcAft>
        <a:buFont typeface="Arial" pitchFamily="34" charset="0"/>
        <a:buChar char="–"/>
        <a:defRPr sz="3733" kern="1200">
          <a:solidFill>
            <a:schemeClr val="tx1"/>
          </a:solidFill>
          <a:latin typeface="+mn-lt"/>
          <a:ea typeface="+mn-ea"/>
          <a:cs typeface="+mn-cs"/>
        </a:defRPr>
      </a:lvl2pPr>
      <a:lvl3pPr marL="1523962" indent="-304792" algn="l" rtl="0" eaLnBrk="0" fontAlgn="base" hangingPunct="0">
        <a:spcBef>
          <a:spcPct val="20000"/>
        </a:spcBef>
        <a:spcAft>
          <a:spcPct val="0"/>
        </a:spcAft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3pPr>
      <a:lvl4pPr marL="2133547" indent="-304792" algn="l" rtl="0" eaLnBrk="0" fontAlgn="base" hangingPunct="0">
        <a:spcBef>
          <a:spcPct val="20000"/>
        </a:spcBef>
        <a:spcAft>
          <a:spcPct val="0"/>
        </a:spcAft>
        <a:buFont typeface="Arial" pitchFamily="34" charset="0"/>
        <a:buChar char="–"/>
        <a:defRPr sz="2667" kern="1200">
          <a:solidFill>
            <a:schemeClr val="tx1"/>
          </a:solidFill>
          <a:latin typeface="+mn-lt"/>
          <a:ea typeface="+mn-ea"/>
          <a:cs typeface="+mn-cs"/>
        </a:defRPr>
      </a:lvl4pPr>
      <a:lvl5pPr marL="2743131" indent="-304792" algn="l" rtl="0" eaLnBrk="0" fontAlgn="base" hangingPunct="0">
        <a:spcBef>
          <a:spcPct val="20000"/>
        </a:spcBef>
        <a:spcAft>
          <a:spcPct val="0"/>
        </a:spcAft>
        <a:buFont typeface="Arial" pitchFamily="34" charset="0"/>
        <a:buChar char="»"/>
        <a:defRPr sz="2667" kern="1200">
          <a:solidFill>
            <a:schemeClr val="tx1"/>
          </a:solidFill>
          <a:latin typeface="+mn-lt"/>
          <a:ea typeface="+mn-ea"/>
          <a:cs typeface="+mn-cs"/>
        </a:defRPr>
      </a:lvl5pPr>
      <a:lvl6pPr marL="3352716" indent="-304792" algn="l" defTabSz="1219170" rtl="0" eaLnBrk="1" latinLnBrk="0" hangingPunct="1">
        <a:spcBef>
          <a:spcPct val="20000"/>
        </a:spcBef>
        <a:buFont typeface="Arial" pitchFamily="34" charset="0"/>
        <a:buChar char="•"/>
        <a:defRPr sz="2667" kern="1200">
          <a:solidFill>
            <a:schemeClr val="tx1"/>
          </a:solidFill>
          <a:latin typeface="+mn-lt"/>
          <a:ea typeface="+mn-ea"/>
          <a:cs typeface="+mn-cs"/>
        </a:defRPr>
      </a:lvl6pPr>
      <a:lvl7pPr marL="3962301" indent="-304792" algn="l" defTabSz="1219170" rtl="0" eaLnBrk="1" latinLnBrk="0" hangingPunct="1">
        <a:spcBef>
          <a:spcPct val="20000"/>
        </a:spcBef>
        <a:buFont typeface="Arial" pitchFamily="34" charset="0"/>
        <a:buChar char="•"/>
        <a:defRPr sz="2667" kern="1200">
          <a:solidFill>
            <a:schemeClr val="tx1"/>
          </a:solidFill>
          <a:latin typeface="+mn-lt"/>
          <a:ea typeface="+mn-ea"/>
          <a:cs typeface="+mn-cs"/>
        </a:defRPr>
      </a:lvl7pPr>
      <a:lvl8pPr marL="4571886" indent="-304792" algn="l" defTabSz="1219170" rtl="0" eaLnBrk="1" latinLnBrk="0" hangingPunct="1">
        <a:spcBef>
          <a:spcPct val="20000"/>
        </a:spcBef>
        <a:buFont typeface="Arial" pitchFamily="34" charset="0"/>
        <a:buChar char="•"/>
        <a:defRPr sz="2667" kern="1200">
          <a:solidFill>
            <a:schemeClr val="tx1"/>
          </a:solidFill>
          <a:latin typeface="+mn-lt"/>
          <a:ea typeface="+mn-ea"/>
          <a:cs typeface="+mn-cs"/>
        </a:defRPr>
      </a:lvl8pPr>
      <a:lvl9pPr marL="5181470" indent="-304792" algn="l" defTabSz="1219170" rtl="0" eaLnBrk="1" latinLnBrk="0" hangingPunct="1">
        <a:spcBef>
          <a:spcPct val="20000"/>
        </a:spcBef>
        <a:buFont typeface="Arial" pitchFamily="34" charset="0"/>
        <a:buChar char="•"/>
        <a:defRPr sz="2667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1219170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09585" algn="l" defTabSz="1219170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219170" algn="l" defTabSz="1219170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828754" algn="l" defTabSz="1219170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4pPr>
      <a:lvl5pPr marL="2438339" algn="l" defTabSz="1219170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5pPr>
      <a:lvl6pPr marL="3047924" algn="l" defTabSz="1219170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6pPr>
      <a:lvl7pPr marL="3657509" algn="l" defTabSz="1219170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7pPr>
      <a:lvl8pPr marL="4267093" algn="l" defTabSz="1219170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8pPr>
      <a:lvl9pPr marL="4876678" algn="l" defTabSz="1219170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4.png" /><Relationship Id="rId3" Type="http://schemas.openxmlformats.org/officeDocument/2006/relationships/image" Target="../media/image5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6.png" /><Relationship Id="rId3" Type="http://schemas.openxmlformats.org/officeDocument/2006/relationships/image" Target="../media/image7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Relationship Id="rId4" Type="http://schemas.openxmlformats.org/officeDocument/2006/relationships/image" Target="../media/image9.png" /><Relationship Id="rId5" Type="http://schemas.openxmlformats.org/officeDocument/2006/relationships/audio" Target="NULL" /><Relationship Id="rId6" Type="http://schemas.microsoft.com/office/2007/relationships/media" Target="file:///G:\&#21407;&#22987;&#36164;&#26009;\3&#19979;&#23567;&#20964;&#33258;&#21046;&#35838;&#20214;&#65288;&#24453;&#32534;&#36753;&#65289;\00.3&#19979;&#23567;&#20964;&#33258;&#21046;&#35838;&#20214;&#65288;&#24050;&#32534;&#36753;&#65289;\3&#19979;&#35821;&#25991;&#35838;&#20214;&#23567;&#20964;&#33258;&#21046;\&#31532;1&#21333;&#20803;\3%20&#33655;&#33457;\03%20&#33655;&#33457;.wma" TargetMode="Externa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notesSlide" Target="../notesSlides/notesSlide1.xml" /><Relationship Id="rId3" Type="http://schemas.openxmlformats.org/officeDocument/2006/relationships/image" Target="../media/image10.png" /><Relationship Id="rId4" Type="http://schemas.openxmlformats.org/officeDocument/2006/relationships/image" Target="../media/image11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10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7.png" /><Relationship Id="rId3" Type="http://schemas.openxmlformats.org/officeDocument/2006/relationships/image" Target="../media/image18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notesSlide" Target="../notesSlides/notesSlide2.xml" /><Relationship Id="rId3" Type="http://schemas.openxmlformats.org/officeDocument/2006/relationships/image" Target="../media/image19.jpeg" /><Relationship Id="rId4" Type="http://schemas.openxmlformats.org/officeDocument/2006/relationships/image" Target="../media/image20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21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21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22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Relationship Id="rId2" Type="http://schemas.openxmlformats.org/officeDocument/2006/relationships/image" Target="../media/image23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24.jpeg" /><Relationship Id="rId3" Type="http://schemas.openxmlformats.org/officeDocument/2006/relationships/image" Target="../media/image25.jpe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26.jpeg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27.jpeg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27.jpeg" /></Relationships>
</file>

<file path=ppt/slides/_rels/slide2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notesSlide" Target="../notesSlides/notesSlide3.xml" /></Relationships>
</file>

<file path=ppt/slides/_rels/slide2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28.jpeg" /></Relationships>
</file>

<file path=ppt/slides/_rels/slide2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29.jpeg" /></Relationships>
</file>

<file path=ppt/slides/_rels/slide2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30.jpeg" /></Relationships>
</file>

<file path=ppt/slides/_rels/slide2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4805111213300604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4" name="矩形 1"/>
          <p:cNvSpPr/>
          <p:nvPr/>
        </p:nvSpPr>
        <p:spPr>
          <a:xfrm>
            <a:off x="1524000" y="381001"/>
            <a:ext cx="9711267" cy="2093135"/>
          </a:xfrm>
          <a:prstGeom prst="rect">
            <a:avLst/>
          </a:prstGeom>
          <a:noFill/>
          <a:ln w="9525">
            <a:noFill/>
          </a:ln>
        </p:spPr>
        <p:txBody>
          <a:bodyPr lIns="121917" tIns="60959" rIns="121917" bIns="60959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fontAlgn="base">
              <a:lnSpc>
                <a:spcPct val="150000"/>
              </a:lnSpc>
              <a:spcBef>
                <a:spcPct val="0"/>
              </a:spcBef>
              <a:spcAft>
                <a:spcPct val="0"/>
              </a:spcAft>
            </a:pPr>
            <a:r>
              <a:rPr lang="zh-CN" altLang="en-US" sz="4267" b="1">
                <a:solidFill>
                  <a:prstClr val="black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接天莲叶无穷碧，映日荷花别样红。</a:t>
            </a:r>
            <a:endParaRPr lang="en-US" altLang="zh-CN" sz="4267" b="1">
              <a:solidFill>
                <a:prstClr val="black"/>
              </a:solidFill>
              <a:latin typeface="楷体" panose="02010609060101010101" pitchFamily="49" charset="-122"/>
              <a:ea typeface="楷体" panose="02010609060101010101" pitchFamily="49" charset="-122"/>
            </a:endParaRPr>
          </a:p>
          <a:p>
            <a:pPr algn="r" fontAlgn="base">
              <a:lnSpc>
                <a:spcPct val="150000"/>
              </a:lnSpc>
              <a:spcBef>
                <a:spcPct val="0"/>
              </a:spcBef>
              <a:spcAft>
                <a:spcPct val="0"/>
              </a:spcAft>
            </a:pPr>
            <a:r>
              <a:rPr lang="en-US" altLang="zh-CN" sz="4267" b="1">
                <a:solidFill>
                  <a:prstClr val="black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——[</a:t>
            </a:r>
            <a:r>
              <a:rPr lang="zh-CN" altLang="en-US" sz="4267" b="1">
                <a:solidFill>
                  <a:prstClr val="black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宋</a:t>
            </a:r>
            <a:r>
              <a:rPr lang="en-US" altLang="zh-CN" sz="4267" b="1">
                <a:solidFill>
                  <a:prstClr val="black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]</a:t>
            </a:r>
            <a:r>
              <a:rPr lang="zh-CN" altLang="en-US" sz="4267" b="1">
                <a:solidFill>
                  <a:prstClr val="black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杨万里</a:t>
            </a:r>
          </a:p>
        </p:txBody>
      </p:sp>
      <p:pic>
        <p:nvPicPr>
          <p:cNvPr id="4102" name="Picture 6" descr="https://timgsa.baidu.com/timg?image&amp;quality=80&amp;size=b10000_10000&amp;sec=1551535369&amp;di=b4a481da5676766d1ecea41f19c06529&amp;src=http://s1.sinaimg.cn/mw690/0065ECUjzy6V5mc0QjC50&amp;690"/>
          <p:cNvPicPr>
            <a:picLocks noChangeAspect="1" noChangeArrowheads="1"/>
          </p:cNvPicPr>
          <p:nvPr/>
        </p:nvPicPr>
        <p:blipFill>
          <a:blip r:embed="rId2"/>
          <a:stretch>
            <a:fillRect/>
          </a:stretch>
        </p:blipFill>
        <p:spPr bwMode="auto">
          <a:xfrm>
            <a:off x="6191251" y="2476494"/>
            <a:ext cx="5016780" cy="3758951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4104" name="Picture 8" descr="https://timgsa.baidu.com/timg?image&amp;quality=80&amp;size=b9999_10000&amp;sec=1551545559086&amp;di=0d8ed4d736d03916cbe2b7151cedeb06&amp;imgtype=0&amp;src=http%3A%2F%2Fpic.qjimage.com%2Fph128%2Fhigh%2Fph1235-p05997.jpg"/>
          <p:cNvPicPr>
            <a:picLocks noChangeAspect="1" noChangeArrowheads="1"/>
          </p:cNvPicPr>
          <p:nvPr/>
        </p:nvPicPr>
        <p:blipFill>
          <a:blip r:embed="rId3"/>
          <a:srcRect l="20723" t="13125"/>
          <a:stretch>
            <a:fillRect/>
          </a:stretch>
        </p:blipFill>
        <p:spPr bwMode="auto">
          <a:xfrm>
            <a:off x="952464" y="2476493"/>
            <a:ext cx="5128267" cy="3746491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  <p:extLst>
      <p:ext uri="{BB962C8B-B14F-4D97-AF65-F5344CB8AC3E}">
        <p14:creationId xmlns:p14="http://schemas.microsoft.com/office/powerpoint/2010/main" val="1420870282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4" grpId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8194" name="图片 4" descr="图片1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9051" y="0"/>
            <a:ext cx="12153900" cy="6858000"/>
          </a:xfrm>
          <a:prstGeom prst="rect">
            <a:avLst/>
          </a:prstGeom>
          <a:noFill/>
          <a:ln w="9525">
            <a:noFill/>
          </a:ln>
        </p:spPr>
      </p:pic>
      <p:sp>
        <p:nvSpPr>
          <p:cNvPr id="6" name="AutoShape 3"/>
          <p:cNvSpPr>
            <a:spLocks noChangeArrowheads="1"/>
          </p:cNvSpPr>
          <p:nvPr/>
        </p:nvSpPr>
        <p:spPr bwMode="auto">
          <a:xfrm>
            <a:off x="431800" y="1162051"/>
            <a:ext cx="4512733" cy="1619251"/>
          </a:xfrm>
          <a:prstGeom prst="wedgeRoundRectCallout">
            <a:avLst>
              <a:gd name="adj1" fmla="val 23711"/>
              <a:gd name="adj2" fmla="val -50143"/>
              <a:gd name="adj3" fmla="val 16667"/>
            </a:avLst>
          </a:prstGeom>
          <a:solidFill>
            <a:schemeClr val="bg1">
              <a:alpha val="86000"/>
            </a:schemeClr>
          </a:solidFill>
          <a:ln>
            <a:noFill/>
          </a:ln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>
            <a:pPr>
              <a:defRPr/>
            </a:pPr>
            <a:endParaRPr lang="en-US" sz="5333">
              <a:solidFill>
                <a:srgbClr val="00FFFF"/>
              </a:solidFill>
              <a:latin typeface="Times New Roman" panose="02020603050405020304" pitchFamily="18" charset="0"/>
              <a:ea typeface="隶书" panose="02010509060101010101" pitchFamily="49" charset="-122"/>
            </a:endParaRPr>
          </a:p>
        </p:txBody>
      </p:sp>
      <p:sp>
        <p:nvSpPr>
          <p:cNvPr id="8196" name="标题 1"/>
          <p:cNvSpPr txBox="1"/>
          <p:nvPr/>
        </p:nvSpPr>
        <p:spPr>
          <a:xfrm>
            <a:off x="1143000" y="1333500"/>
            <a:ext cx="4224867" cy="1238251"/>
          </a:xfrm>
          <a:prstGeom prst="rect">
            <a:avLst/>
          </a:prstGeom>
          <a:noFill/>
          <a:ln w="12700"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fontAlgn="base">
              <a:spcBef>
                <a:spcPct val="0"/>
              </a:spcBef>
              <a:spcAft>
                <a:spcPct val="0"/>
              </a:spcAft>
            </a:pPr>
            <a:r>
              <a:rPr lang="zh-CN" altLang="en-US" sz="7200" b="1">
                <a:solidFill>
                  <a:srgbClr val="000000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荷 花</a:t>
            </a:r>
          </a:p>
        </p:txBody>
      </p:sp>
      <p:sp>
        <p:nvSpPr>
          <p:cNvPr id="5" name="流程图: 联系 4"/>
          <p:cNvSpPr/>
          <p:nvPr/>
        </p:nvSpPr>
        <p:spPr bwMode="auto">
          <a:xfrm>
            <a:off x="869951" y="1428752"/>
            <a:ext cx="939800" cy="944033"/>
          </a:xfrm>
          <a:prstGeom prst="flowChartConnector">
            <a:avLst/>
          </a:prstGeom>
          <a:solidFill>
            <a:srgbClr val="F57B17">
              <a:alpha val="30980"/>
            </a:srgbClr>
          </a:solidFill>
          <a:ln w="57150">
            <a:solidFill>
              <a:schemeClr val="accent6">
                <a:lumMod val="75000"/>
              </a:schemeClr>
            </a:solidFill>
            <a:prstDash val="dash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 eaLnBrk="0" fontAlgn="base" hangingPunct="0">
              <a:spcBef>
                <a:spcPct val="0"/>
              </a:spcBef>
              <a:spcAft>
                <a:spcPct val="0"/>
              </a:spcAft>
              <a:defRPr/>
            </a:pPr>
            <a:r>
              <a:rPr lang="en-US" altLang="zh-CN" sz="8000">
                <a:solidFill>
                  <a:srgbClr val="F57B17"/>
                </a:solidFill>
              </a:rPr>
              <a:t>3</a:t>
            </a:r>
            <a:endParaRPr lang="zh-CN" altLang="en-US" sz="8000">
              <a:solidFill>
                <a:srgbClr val="F57B17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33900183"/>
      </p:ext>
    </p:ext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矩形 7"/>
          <p:cNvSpPr/>
          <p:nvPr/>
        </p:nvSpPr>
        <p:spPr>
          <a:xfrm>
            <a:off x="1496485" y="1422401"/>
            <a:ext cx="4762500" cy="1175771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fontAlgn="base">
              <a:lnSpc>
                <a:spcPct val="120000"/>
              </a:lnSpc>
              <a:spcBef>
                <a:spcPts val="1600"/>
              </a:spcBef>
              <a:spcAft>
                <a:spcPct val="0"/>
              </a:spcAft>
            </a:pPr>
            <a:r>
              <a:rPr lang="zh-CN" altLang="en-US" sz="4267" b="1">
                <a:solidFill>
                  <a:prstClr val="black"/>
                </a:solidFill>
                <a:latin typeface="宋体" panose="02010600030101010101" pitchFamily="2" charset="-122"/>
              </a:rPr>
              <a:t>   </a:t>
            </a:r>
            <a:r>
              <a:rPr lang="zh-CN" altLang="en-US" sz="4267" b="1">
                <a:solidFill>
                  <a:srgbClr val="FFFF00"/>
                </a:solidFill>
                <a:latin typeface="宋体" panose="02010600030101010101" pitchFamily="2" charset="-122"/>
              </a:rPr>
              <a:t> </a:t>
            </a:r>
            <a:r>
              <a:rPr lang="zh-CN" altLang="en-US" sz="5867" b="1">
                <a:solidFill>
                  <a:srgbClr val="0000FF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叶圣陶</a:t>
            </a:r>
            <a:endParaRPr lang="en-US" altLang="zh-CN" sz="4267" b="1">
              <a:solidFill>
                <a:srgbClr val="0000FF"/>
              </a:solidFill>
              <a:latin typeface="楷体" panose="02010609060101010101" pitchFamily="49" charset="-122"/>
              <a:ea typeface="楷体" panose="02010609060101010101" pitchFamily="49" charset="-122"/>
            </a:endParaRPr>
          </a:p>
        </p:txBody>
      </p:sp>
      <p:pic>
        <p:nvPicPr>
          <p:cNvPr id="6149" name="图片 1"/>
          <p:cNvPicPr>
            <a:picLocks noChangeAspect="1"/>
          </p:cNvPicPr>
          <p:nvPr/>
        </p:nvPicPr>
        <p:blipFill>
          <a:blip r:embed="rId2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tretch>
            <a:fillRect/>
          </a:stretch>
        </p:blipFill>
        <p:spPr bwMode="auto">
          <a:xfrm>
            <a:off x="2159561" y="2276872"/>
            <a:ext cx="3216776" cy="3963021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24" name="AutoShape 3"/>
          <p:cNvSpPr>
            <a:spLocks noChangeArrowheads="1"/>
          </p:cNvSpPr>
          <p:nvPr/>
        </p:nvSpPr>
        <p:spPr bwMode="auto">
          <a:xfrm>
            <a:off x="114300" y="175685"/>
            <a:ext cx="2838451" cy="776817"/>
          </a:xfrm>
          <a:prstGeom prst="wedgeRoundRectCallout">
            <a:avLst>
              <a:gd name="adj1" fmla="val 23711"/>
              <a:gd name="adj2" fmla="val -50143"/>
              <a:gd name="adj3" fmla="val 16667"/>
            </a:avLst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>
            <a:pPr eaLnBrk="0" hangingPunct="0">
              <a:defRPr/>
            </a:pPr>
            <a:endParaRPr lang="en-US" sz="5333">
              <a:solidFill>
                <a:srgbClr val="00FFFF"/>
              </a:solidFill>
              <a:latin typeface="Times New Roman" panose="02020603050405020304" pitchFamily="18" charset="0"/>
              <a:ea typeface="隶书" panose="02010509060101010101" pitchFamily="49" charset="-122"/>
            </a:endParaRPr>
          </a:p>
        </p:txBody>
      </p:sp>
      <p:sp>
        <p:nvSpPr>
          <p:cNvPr id="9221" name="TextBox 30"/>
          <p:cNvSpPr txBox="1"/>
          <p:nvPr/>
        </p:nvSpPr>
        <p:spPr>
          <a:xfrm>
            <a:off x="91018" y="95251"/>
            <a:ext cx="3433233" cy="830997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zh-CN" altLang="en-US" sz="4800" b="1">
                <a:solidFill>
                  <a:srgbClr val="FF0000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作者简介</a:t>
            </a:r>
          </a:p>
        </p:txBody>
      </p:sp>
      <p:pic>
        <p:nvPicPr>
          <p:cNvPr id="6158" name="Picture 14" descr="https://img.alicdn.com/imgextra/i1/359907482/O1CN01258nq7IXMWgGeBM_!!359907482.jpg"/>
          <p:cNvPicPr>
            <a:picLocks noChangeAspect="1"/>
          </p:cNvPicPr>
          <p:nvPr/>
        </p:nvPicPr>
        <p:blipFill>
          <a:blip r:embed="rId3"/>
          <a:srcRect l="12245" t="7484" r="8163" b="13191"/>
          <a:stretch>
            <a:fillRect/>
          </a:stretch>
        </p:blipFill>
        <p:spPr>
          <a:xfrm>
            <a:off x="6671734" y="1013884"/>
            <a:ext cx="3619500" cy="4917016"/>
          </a:xfrm>
          <a:prstGeom prst="rect">
            <a:avLst/>
          </a:prstGeom>
          <a:noFill/>
          <a:ln w="9525">
            <a:noFill/>
          </a:ln>
        </p:spPr>
      </p:pic>
    </p:spTree>
    <p:extLst>
      <p:ext uri="{BB962C8B-B14F-4D97-AF65-F5344CB8AC3E}">
        <p14:creationId xmlns:p14="http://schemas.microsoft.com/office/powerpoint/2010/main" val="2459538038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dur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dur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6867" name="矩形 2"/>
          <p:cNvSpPr>
            <a:spLocks noChangeArrowheads="1"/>
          </p:cNvSpPr>
          <p:nvPr/>
        </p:nvSpPr>
        <p:spPr bwMode="auto">
          <a:xfrm>
            <a:off x="1143000" y="476251"/>
            <a:ext cx="9144000" cy="2759858"/>
          </a:xfrm>
          <a:prstGeom prst="rect">
            <a:avLst/>
          </a:prstGeom>
          <a:solidFill>
            <a:schemeClr val="bg1"/>
          </a:solidFill>
          <a:ln w="25400" algn="ctr">
            <a:solidFill>
              <a:srgbClr val="F79646"/>
            </a:solidFill>
            <a:miter lim="800000"/>
          </a:ln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eaLnBrk="0" hangingPunct="0">
              <a:lnSpc>
                <a:spcPct val="130000"/>
              </a:lnSpc>
              <a:defRPr/>
            </a:pPr>
            <a:r>
              <a:rPr lang="zh-CN" altLang="en-US" sz="4800" b="1">
                <a:solidFill>
                  <a:srgbClr val="000000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楷体" panose="02010609060101010101" pitchFamily="49" charset="-122"/>
                <a:ea typeface="楷体" panose="02010609060101010101" pitchFamily="49" charset="-122"/>
              </a:rPr>
              <a:t>    </a:t>
            </a:r>
            <a:r>
              <a:rPr lang="zh-CN" altLang="en-US" sz="4267" b="1">
                <a:solidFill>
                  <a:srgbClr val="000000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楷体" panose="02010609060101010101" pitchFamily="49" charset="-122"/>
                <a:ea typeface="楷体" panose="02010609060101010101" pitchFamily="49" charset="-122"/>
              </a:rPr>
              <a:t>杨万里诗里的荷花和叶圣陶笔下的荷花有什么不同呢？听课文朗读，标出自然段序号。</a:t>
            </a:r>
            <a:endParaRPr lang="en-US" altLang="zh-CN" sz="3200">
              <a:solidFill>
                <a:srgbClr val="000000"/>
              </a:solidFill>
              <a:effectLst>
                <a:outerShdw blurRad="38100" dist="38100" dir="2700000" algn="tl">
                  <a:srgbClr val="C0C0C0"/>
                </a:outerShdw>
              </a:effectLst>
              <a:latin typeface="楷体" panose="02010609060101010101" pitchFamily="49" charset="-122"/>
              <a:ea typeface="楷体" panose="02010609060101010101" pitchFamily="49" charset="-122"/>
            </a:endParaRPr>
          </a:p>
        </p:txBody>
      </p:sp>
      <p:pic>
        <p:nvPicPr>
          <p:cNvPr id="92162" name="Picture 2" descr="https://ss0.bdstatic.com/70cFvHSh_Q1YnxGkpoWK1HF6hhy/it/u=643565079,2788828185&amp;fm=26&amp;gp=0.jpg"/>
          <p:cNvPicPr>
            <a:picLocks noChangeAspect="1" noChangeArrowheads="1"/>
          </p:cNvPicPr>
          <p:nvPr/>
        </p:nvPicPr>
        <p:blipFill>
          <a:blip r:embed="rId2"/>
          <a:stretch>
            <a:fillRect/>
          </a:stretch>
        </p:blipFill>
        <p:spPr bwMode="auto">
          <a:xfrm>
            <a:off x="5714997" y="3429000"/>
            <a:ext cx="4667283" cy="3099077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10244" name="AutoShape 4" descr="https://t12.baidu.com/it/u=1542732551,4192819538&amp;fm=56"/>
          <p:cNvSpPr>
            <a:spLocks noChangeAspect="1"/>
          </p:cNvSpPr>
          <p:nvPr/>
        </p:nvSpPr>
        <p:spPr>
          <a:xfrm>
            <a:off x="192617" y="-192616"/>
            <a:ext cx="406400" cy="406400"/>
          </a:xfrm>
          <a:prstGeom prst="rect">
            <a:avLst/>
          </a:prstGeom>
          <a:noFill/>
          <a:ln w="9525"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eaLnBrk="0" fontAlgn="base" hangingPunct="0">
              <a:spcBef>
                <a:spcPct val="0"/>
              </a:spcBef>
              <a:spcAft>
                <a:spcPct val="0"/>
              </a:spcAft>
            </a:pPr>
            <a:endParaRPr lang="zh-CN" altLang="en-US" sz="2400">
              <a:solidFill>
                <a:prstClr val="black"/>
              </a:solidFill>
            </a:endParaRPr>
          </a:p>
        </p:txBody>
      </p:sp>
      <p:pic>
        <p:nvPicPr>
          <p:cNvPr id="7" name="Picture 6" descr="https://timgsa.baidu.com/timg?image&amp;quality=80&amp;size=b10000_10000&amp;sec=1551535369&amp;di=b4a481da5676766d1ecea41f19c06529&amp;src=http://s1.sinaimg.cn/mw690/0065ECUjzy6V5mc0QjC50&amp;690"/>
          <p:cNvPicPr>
            <a:picLocks noChangeAspect="1" noChangeArrowheads="1"/>
          </p:cNvPicPr>
          <p:nvPr/>
        </p:nvPicPr>
        <p:blipFill>
          <a:blip r:embed="rId3"/>
          <a:stretch>
            <a:fillRect/>
          </a:stretch>
        </p:blipFill>
        <p:spPr bwMode="auto">
          <a:xfrm>
            <a:off x="1142966" y="3524251"/>
            <a:ext cx="4067927" cy="3047997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2" name="03 荷花.wma">
            <a:hlinkClick action="ppaction://media"/>
          </p:cNvPr>
          <p:cNvPicPr>
            <a:picLocks noRot="1" noChangeAspect="1"/>
          </p:cNvPicPr>
          <p:nvPr>
            <a:audioFile r:link="rId5"/>
            <p:extLst>
              <p:ext uri="{DAA4B4D4-6D71-4841-9C94-3DE7FCFB9230}">
                <p14:media xmlns:p14="http://schemas.microsoft.com/office/powerpoint/2010/main" r:link="rId6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0886017" y="5636684"/>
            <a:ext cx="812800" cy="812800"/>
          </a:xfrm>
          <a:prstGeom prst="rect">
            <a:avLst/>
          </a:prstGeom>
          <a:noFill/>
          <a:ln w="9525">
            <a:noFill/>
          </a:ln>
        </p:spPr>
      </p:pic>
    </p:spTree>
    <p:extLst>
      <p:ext uri="{BB962C8B-B14F-4D97-AF65-F5344CB8AC3E}">
        <p14:creationId xmlns:p14="http://schemas.microsoft.com/office/powerpoint/2010/main" val="2827106045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dur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dur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11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" fill="hold" nodeType="clickPar">
                      <p:stCondLst>
                        <p:cond delay="0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5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  <p:audio>
              <p:cMediaNode vol="80000">
                <p:cTn id="18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"/>
                </p:tgtEl>
              </p:cMediaNode>
            </p:audio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2" name="AutoShape 3"/>
          <p:cNvSpPr>
            <a:spLocks noChangeArrowheads="1"/>
          </p:cNvSpPr>
          <p:nvPr/>
        </p:nvSpPr>
        <p:spPr bwMode="auto">
          <a:xfrm>
            <a:off x="186267" y="175685"/>
            <a:ext cx="2762251" cy="776817"/>
          </a:xfrm>
          <a:prstGeom prst="wedgeRoundRectCallout">
            <a:avLst>
              <a:gd name="adj1" fmla="val 23711"/>
              <a:gd name="adj2" fmla="val -50143"/>
              <a:gd name="adj3" fmla="val 16667"/>
            </a:avLst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>
            <a:pPr eaLnBrk="0" hangingPunct="0">
              <a:defRPr/>
            </a:pPr>
            <a:endParaRPr lang="en-US" sz="5333">
              <a:solidFill>
                <a:srgbClr val="00FFFF"/>
              </a:solidFill>
              <a:latin typeface="Times New Roman" panose="02020603050405020304" pitchFamily="18" charset="0"/>
              <a:ea typeface="隶书" panose="02010509060101010101" pitchFamily="49" charset="-122"/>
            </a:endParaRPr>
          </a:p>
        </p:txBody>
      </p:sp>
      <p:sp>
        <p:nvSpPr>
          <p:cNvPr id="13" name="矩形 12"/>
          <p:cNvSpPr/>
          <p:nvPr/>
        </p:nvSpPr>
        <p:spPr>
          <a:xfrm>
            <a:off x="4271434" y="1993901"/>
            <a:ext cx="3052233" cy="830997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en-US" altLang="zh-CN" sz="4800" b="1">
                <a:solidFill>
                  <a:srgbClr val="FF0000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zhànɡ</a:t>
            </a:r>
          </a:p>
        </p:txBody>
      </p:sp>
      <p:sp>
        <p:nvSpPr>
          <p:cNvPr id="11268" name="TextBox 19"/>
          <p:cNvSpPr txBox="1"/>
          <p:nvPr/>
        </p:nvSpPr>
        <p:spPr>
          <a:xfrm>
            <a:off x="4464898" y="2711452"/>
            <a:ext cx="1494367" cy="1323439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zh-CN" altLang="en-US" sz="8000" b="1">
                <a:solidFill>
                  <a:prstClr val="black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胀</a:t>
            </a:r>
          </a:p>
        </p:txBody>
      </p:sp>
      <p:pic>
        <p:nvPicPr>
          <p:cNvPr id="11269" name="图片 7" descr="花盆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76767" y="247651"/>
            <a:ext cx="476251" cy="594783"/>
          </a:xfrm>
          <a:prstGeom prst="rect">
            <a:avLst/>
          </a:prstGeom>
          <a:noFill/>
          <a:ln w="9525">
            <a:noFill/>
          </a:ln>
        </p:spPr>
      </p:pic>
      <p:sp>
        <p:nvSpPr>
          <p:cNvPr id="11270" name="TextBox 30"/>
          <p:cNvSpPr txBox="1"/>
          <p:nvPr/>
        </p:nvSpPr>
        <p:spPr>
          <a:xfrm>
            <a:off x="853018" y="80434"/>
            <a:ext cx="2040943" cy="830997"/>
          </a:xfrm>
          <a:prstGeom prst="rect">
            <a:avLst/>
          </a:prstGeom>
          <a:noFill/>
          <a:ln w="9525">
            <a:noFill/>
          </a:ln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zh-CN" altLang="en-US" sz="4800" b="1">
                <a:solidFill>
                  <a:srgbClr val="FF0000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我会认</a:t>
            </a:r>
          </a:p>
        </p:txBody>
      </p:sp>
      <p:sp>
        <p:nvSpPr>
          <p:cNvPr id="30" name="矩形 29"/>
          <p:cNvSpPr/>
          <p:nvPr/>
        </p:nvSpPr>
        <p:spPr>
          <a:xfrm>
            <a:off x="2447713" y="1989667"/>
            <a:ext cx="2260600" cy="830997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en-US" altLang="zh-CN" sz="4800" b="1">
                <a:solidFill>
                  <a:srgbClr val="FF0000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pénɡ</a:t>
            </a:r>
            <a:r>
              <a:rPr lang="en-US" altLang="zh-CN" sz="4267" b="1">
                <a:solidFill>
                  <a:srgbClr val="FF0000"/>
                </a:solidFill>
                <a:latin typeface="方正姚体" panose="02010601030101010101" pitchFamily="2" charset="-122"/>
                <a:ea typeface="方正姚体" panose="02010601030101010101" pitchFamily="2" charset="-122"/>
              </a:rPr>
              <a:t> </a:t>
            </a:r>
            <a:endParaRPr lang="zh-CN" altLang="en-US" sz="4267">
              <a:solidFill>
                <a:srgbClr val="FF0000"/>
              </a:solidFill>
              <a:latin typeface="方正姚体" panose="02010601030101010101" pitchFamily="2" charset="-122"/>
              <a:ea typeface="方正姚体" panose="02010601030101010101" pitchFamily="2" charset="-122"/>
            </a:endParaRPr>
          </a:p>
        </p:txBody>
      </p:sp>
      <p:sp>
        <p:nvSpPr>
          <p:cNvPr id="11272" name="TextBox 30"/>
          <p:cNvSpPr txBox="1"/>
          <p:nvPr/>
        </p:nvSpPr>
        <p:spPr>
          <a:xfrm>
            <a:off x="2479465" y="2717801"/>
            <a:ext cx="1494367" cy="1323439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zh-CN" altLang="en-US" sz="8000" b="1">
                <a:solidFill>
                  <a:prstClr val="black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蓬</a:t>
            </a:r>
          </a:p>
        </p:txBody>
      </p:sp>
      <p:sp>
        <p:nvSpPr>
          <p:cNvPr id="11273" name="TextBox 31"/>
          <p:cNvSpPr txBox="1"/>
          <p:nvPr/>
        </p:nvSpPr>
        <p:spPr>
          <a:xfrm>
            <a:off x="8114031" y="2690708"/>
            <a:ext cx="1494367" cy="1323439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zh-CN" altLang="en-US" sz="8000" b="1">
                <a:solidFill>
                  <a:prstClr val="black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翩</a:t>
            </a:r>
          </a:p>
        </p:txBody>
      </p:sp>
      <p:sp>
        <p:nvSpPr>
          <p:cNvPr id="36" name="矩形 35"/>
          <p:cNvSpPr/>
          <p:nvPr/>
        </p:nvSpPr>
        <p:spPr>
          <a:xfrm>
            <a:off x="8050531" y="1966807"/>
            <a:ext cx="2700867" cy="830997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en-US" altLang="zh-CN" sz="4800" b="1">
                <a:solidFill>
                  <a:srgbClr val="FF0000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piān</a:t>
            </a:r>
          </a:p>
        </p:txBody>
      </p:sp>
      <p:pic>
        <p:nvPicPr>
          <p:cNvPr id="8209" name="Picture 5" descr="http://pic40.nipic.com/20140413/2531170_153903482000_2.jpg"/>
          <p:cNvPicPr>
            <a:picLocks noChangeAspect="1"/>
          </p:cNvPicPr>
          <p:nvPr/>
        </p:nvPicPr>
        <p:blipFill>
          <a:blip r:embed="rId4"/>
          <a:srcRect b="3819"/>
          <a:stretch>
            <a:fillRect/>
          </a:stretch>
        </p:blipFill>
        <p:spPr>
          <a:xfrm>
            <a:off x="10744201" y="5253568"/>
            <a:ext cx="988484" cy="1121833"/>
          </a:xfrm>
          <a:prstGeom prst="rect">
            <a:avLst/>
          </a:prstGeom>
          <a:noFill/>
          <a:ln w="9525">
            <a:noFill/>
          </a:ln>
        </p:spPr>
      </p:pic>
      <p:grpSp>
        <p:nvGrpSpPr>
          <p:cNvPr id="2" name="组合 37"/>
          <p:cNvGrpSpPr/>
          <p:nvPr/>
        </p:nvGrpSpPr>
        <p:grpSpPr>
          <a:xfrm>
            <a:off x="6096000" y="116418"/>
            <a:ext cx="5183717" cy="1585383"/>
            <a:chOff x="5359205" y="86916"/>
            <a:chExt cx="3100583" cy="1400556"/>
          </a:xfrm>
        </p:grpSpPr>
        <p:sp>
          <p:nvSpPr>
            <p:cNvPr id="31" name="云形标注 30"/>
            <p:cNvSpPr/>
            <p:nvPr/>
          </p:nvSpPr>
          <p:spPr>
            <a:xfrm>
              <a:off x="5359205" y="86916"/>
              <a:ext cx="3100583" cy="1400556"/>
            </a:xfrm>
            <a:prstGeom prst="cloudCallout">
              <a:avLst>
                <a:gd name="adj1" fmla="val 55758"/>
                <a:gd name="adj2" fmla="val 55395"/>
              </a:avLst>
            </a:prstGeom>
          </p:spPr>
          <p:style>
            <a:lnRef idx="2">
              <a:schemeClr val="accent5"/>
            </a:lnRef>
            <a:fillRef idx="1">
              <a:schemeClr val="lt1"/>
            </a:fillRef>
            <a:effectRef idx="0">
              <a:schemeClr val="accent5"/>
            </a:effectRef>
            <a:fontRef idx="minor">
              <a:schemeClr val="dk1"/>
            </a:fontRef>
          </p:style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 eaLnBrk="0" hangingPunct="0">
                <a:defRPr/>
              </a:pPr>
              <a:r>
                <a:rPr lang="zh-CN" altLang="en-US" sz="3733" b="1">
                  <a:solidFill>
                    <a:srgbClr val="FF0000"/>
                  </a:solidFill>
                  <a:latin typeface="黑体" panose="02010609060101010101" pitchFamily="49" charset="-122"/>
                  <a:ea typeface="黑体" panose="02010609060101010101" pitchFamily="49" charset="-122"/>
                </a:rPr>
                <a:t>   </a:t>
              </a:r>
              <a:endParaRPr lang="zh-CN" altLang="en-US" sz="3733" b="1">
                <a:solidFill>
                  <a:srgbClr val="0000FF"/>
                </a:solidFill>
                <a:latin typeface="楷体" panose="02010609060101010101" pitchFamily="49" charset="-122"/>
                <a:ea typeface="楷体" panose="02010609060101010101" pitchFamily="49" charset="-122"/>
              </a:endParaRPr>
            </a:p>
          </p:txBody>
        </p:sp>
        <p:sp>
          <p:nvSpPr>
            <p:cNvPr id="11282" name="矩形 31"/>
            <p:cNvSpPr/>
            <p:nvPr/>
          </p:nvSpPr>
          <p:spPr>
            <a:xfrm>
              <a:off x="5500694" y="186259"/>
              <a:ext cx="2786082" cy="1096531"/>
            </a:xfrm>
            <a:prstGeom prst="rect">
              <a:avLst/>
            </a:prstGeom>
            <a:noFill/>
            <a:ln w="9525">
              <a:noFill/>
            </a:ln>
          </p:spPr>
          <p:txBody>
            <a:bodyPr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eaLnBrk="0" fontAlgn="base" hangingPunct="0">
                <a:spcBef>
                  <a:spcPct val="0"/>
                </a:spcBef>
                <a:spcAft>
                  <a:spcPct val="0"/>
                </a:spcAft>
              </a:pPr>
              <a:r>
                <a:rPr lang="zh-CN" altLang="en-US" sz="3733" b="1">
                  <a:solidFill>
                    <a:srgbClr val="0000FF"/>
                  </a:solidFill>
                  <a:latin typeface="楷体" panose="02010609060101010101" pitchFamily="49" charset="-122"/>
                  <a:ea typeface="楷体" panose="02010609060101010101" pitchFamily="49" charset="-122"/>
                </a:rPr>
                <a:t>    你用什么好办法记住这些生字的呢？</a:t>
              </a:r>
              <a:endParaRPr lang="zh-CN" altLang="en-US" sz="2400">
                <a:solidFill>
                  <a:prstClr val="black"/>
                </a:solidFill>
              </a:endParaRPr>
            </a:p>
          </p:txBody>
        </p:sp>
      </p:grpSp>
      <p:sp>
        <p:nvSpPr>
          <p:cNvPr id="21" name="矩形 20"/>
          <p:cNvSpPr/>
          <p:nvPr/>
        </p:nvSpPr>
        <p:spPr>
          <a:xfrm>
            <a:off x="976631" y="1993901"/>
            <a:ext cx="2260600" cy="830997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en-US" altLang="zh-CN" sz="4800" b="1">
                <a:solidFill>
                  <a:srgbClr val="FF0000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āi</a:t>
            </a:r>
            <a:r>
              <a:rPr lang="en-US" altLang="zh-CN" sz="4267" b="1">
                <a:solidFill>
                  <a:srgbClr val="FF0000"/>
                </a:solidFill>
                <a:latin typeface="方正姚体" panose="02010601030101010101" pitchFamily="2" charset="-122"/>
                <a:ea typeface="方正姚体" panose="02010601030101010101" pitchFamily="2" charset="-122"/>
              </a:rPr>
              <a:t> </a:t>
            </a:r>
            <a:endParaRPr lang="zh-CN" altLang="en-US" sz="4267">
              <a:solidFill>
                <a:srgbClr val="FF0000"/>
              </a:solidFill>
              <a:latin typeface="方正姚体" panose="02010601030101010101" pitchFamily="2" charset="-122"/>
              <a:ea typeface="方正姚体" panose="02010601030101010101" pitchFamily="2" charset="-122"/>
            </a:endParaRPr>
          </a:p>
        </p:txBody>
      </p:sp>
      <p:sp>
        <p:nvSpPr>
          <p:cNvPr id="11278" name="TextBox 30"/>
          <p:cNvSpPr txBox="1"/>
          <p:nvPr/>
        </p:nvSpPr>
        <p:spPr>
          <a:xfrm>
            <a:off x="722631" y="2722034"/>
            <a:ext cx="1494367" cy="1323439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zh-CN" altLang="en-US" sz="8000" b="1">
                <a:solidFill>
                  <a:prstClr val="black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挨</a:t>
            </a:r>
          </a:p>
        </p:txBody>
      </p:sp>
      <p:sp>
        <p:nvSpPr>
          <p:cNvPr id="19" name="矩形 18"/>
          <p:cNvSpPr/>
          <p:nvPr/>
        </p:nvSpPr>
        <p:spPr>
          <a:xfrm>
            <a:off x="9896264" y="1955801"/>
            <a:ext cx="2785533" cy="830997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en-US" altLang="zh-CN" sz="4267" b="1">
                <a:solidFill>
                  <a:srgbClr val="FF0000"/>
                </a:solidFill>
                <a:latin typeface="方正姚体" panose="02010601030101010101" pitchFamily="2" charset="-122"/>
                <a:ea typeface="方正姚体" panose="02010601030101010101" pitchFamily="2" charset="-122"/>
              </a:rPr>
              <a:t> </a:t>
            </a:r>
            <a:r>
              <a:rPr lang="en-US" altLang="zh-CN" sz="4800" b="1">
                <a:solidFill>
                  <a:srgbClr val="FF0000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dǎo</a:t>
            </a:r>
            <a:endParaRPr lang="zh-CN" altLang="en-US" sz="4267">
              <a:solidFill>
                <a:srgbClr val="FF0000"/>
              </a:solidFill>
              <a:latin typeface="方正姚体" panose="02010601030101010101" pitchFamily="2" charset="-122"/>
              <a:ea typeface="方正姚体" panose="02010601030101010101" pitchFamily="2" charset="-122"/>
            </a:endParaRPr>
          </a:p>
        </p:txBody>
      </p:sp>
      <p:sp>
        <p:nvSpPr>
          <p:cNvPr id="11280" name="TextBox 17"/>
          <p:cNvSpPr txBox="1"/>
          <p:nvPr/>
        </p:nvSpPr>
        <p:spPr>
          <a:xfrm>
            <a:off x="9896265" y="2661074"/>
            <a:ext cx="1494367" cy="1323439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eaLnBrk="0" fontAlgn="base" hangingPunct="0">
              <a:spcBef>
                <a:spcPts val="1600"/>
              </a:spcBef>
              <a:spcAft>
                <a:spcPct val="0"/>
              </a:spcAft>
            </a:pPr>
            <a:r>
              <a:rPr lang="zh-CN" altLang="en-US" sz="8000" b="1">
                <a:solidFill>
                  <a:prstClr val="black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蹈</a:t>
            </a:r>
            <a:endParaRPr lang="en-US" altLang="zh-CN" sz="8000" b="1">
              <a:solidFill>
                <a:prstClr val="black"/>
              </a:solidFill>
              <a:latin typeface="楷体" panose="02010609060101010101" pitchFamily="49" charset="-122"/>
              <a:ea typeface="楷体" panose="02010609060101010101" pitchFamily="49" charset="-122"/>
            </a:endParaRPr>
          </a:p>
        </p:txBody>
      </p:sp>
      <p:sp>
        <p:nvSpPr>
          <p:cNvPr id="3" name="矩形 2"/>
          <p:cNvSpPr/>
          <p:nvPr/>
        </p:nvSpPr>
        <p:spPr>
          <a:xfrm>
            <a:off x="6332221" y="1957494"/>
            <a:ext cx="3052233" cy="830997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en-US" altLang="zh-CN" sz="4800" b="1">
                <a:solidFill>
                  <a:srgbClr val="FF0000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shì</a:t>
            </a:r>
          </a:p>
        </p:txBody>
      </p:sp>
      <p:sp>
        <p:nvSpPr>
          <p:cNvPr id="4" name="TextBox 19"/>
          <p:cNvSpPr txBox="1"/>
          <p:nvPr/>
        </p:nvSpPr>
        <p:spPr>
          <a:xfrm>
            <a:off x="6331798" y="2690285"/>
            <a:ext cx="1494367" cy="1323439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zh-CN" altLang="en-US" sz="8000" b="1">
                <a:solidFill>
                  <a:prstClr val="black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势</a:t>
            </a:r>
          </a:p>
        </p:txBody>
      </p:sp>
    </p:spTree>
    <p:extLst>
      <p:ext uri="{BB962C8B-B14F-4D97-AF65-F5344CB8AC3E}">
        <p14:creationId xmlns:p14="http://schemas.microsoft.com/office/powerpoint/2010/main" val="3581081440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6" presetClass="entr" presetSubtype="21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7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6" presetClass="entr" presetSubtype="21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2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6" presetClass="entr" presetSubtype="21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7" dur="5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 nodeType="clickPar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" presetClass="entr" presetSubtype="0" dur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 nodeType="clickPar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16" presetClass="entr" presetSubtype="21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6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7" presetID="1" presetClass="entr" presetSubtype="0" dur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20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" grpId="0"/>
      <p:bldP spid="30" grpId="0"/>
      <p:bldP spid="36" grpId="0"/>
      <p:bldP spid="21" grpId="0"/>
      <p:bldP spid="19" grpId="0"/>
      <p:bldP spid="3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3314" name="图片 1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47751" y="2643717"/>
            <a:ext cx="1409700" cy="1524000"/>
          </a:xfrm>
          <a:prstGeom prst="rect">
            <a:avLst/>
          </a:prstGeom>
          <a:noFill/>
          <a:ln w="9525">
            <a:noFill/>
          </a:ln>
        </p:spPr>
      </p:pic>
      <p:sp>
        <p:nvSpPr>
          <p:cNvPr id="17412" name="左大括号 3"/>
          <p:cNvSpPr/>
          <p:nvPr/>
        </p:nvSpPr>
        <p:spPr bwMode="auto">
          <a:xfrm>
            <a:off x="2432051" y="2457451"/>
            <a:ext cx="381000" cy="1638300"/>
          </a:xfrm>
          <a:prstGeom prst="leftBrace">
            <a:avLst>
              <a:gd name="adj1" fmla="val 23633"/>
              <a:gd name="adj2" fmla="val 50000"/>
            </a:avLst>
          </a:prstGeom>
          <a:noFill/>
          <a:ln w="22225" algn="ctr">
            <a:solidFill>
              <a:schemeClr val="tx1"/>
            </a:solidFill>
            <a:round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eaLnBrk="0" fontAlgn="base" hangingPunct="0">
              <a:spcBef>
                <a:spcPct val="0"/>
              </a:spcBef>
              <a:spcAft>
                <a:spcPct val="0"/>
              </a:spcAft>
              <a:defRPr/>
            </a:pPr>
            <a:endParaRPr lang="zh-CN" altLang="en-US" sz="5333">
              <a:solidFill>
                <a:prstClr val="black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7413" name="TextBox 14"/>
          <p:cNvSpPr txBox="1">
            <a:spLocks noChangeArrowheads="1"/>
          </p:cNvSpPr>
          <p:nvPr/>
        </p:nvSpPr>
        <p:spPr bwMode="auto">
          <a:xfrm>
            <a:off x="2846917" y="1928285"/>
            <a:ext cx="8001000" cy="913007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eaLnBrk="0" fontAlgn="base" hangingPunct="0">
              <a:spcBef>
                <a:spcPct val="0"/>
              </a:spcBef>
              <a:spcAft>
                <a:spcPct val="0"/>
              </a:spcAft>
              <a:defRPr/>
            </a:pPr>
            <a:r>
              <a:rPr lang="en-US" altLang="zh-CN" sz="5333" b="1" err="1">
                <a:solidFill>
                  <a:srgbClr val="0000FF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ɡū</a:t>
            </a:r>
            <a:r>
              <a:rPr lang="en-US" altLang="zh-CN" sz="5333" b="1">
                <a:solidFill>
                  <a:srgbClr val="0000FF"/>
                </a:solidFill>
                <a:latin typeface="方正姚体" panose="02010601030101010101" pitchFamily="2" charset="-122"/>
                <a:ea typeface="方正姚体" panose="02010601030101010101" pitchFamily="2" charset="-122"/>
              </a:rPr>
              <a:t> </a:t>
            </a:r>
            <a:r>
              <a:rPr lang="zh-CN" altLang="en-US" sz="5333" b="1">
                <a:solidFill>
                  <a:srgbClr val="FF0000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（花骨朵儿）</a:t>
            </a:r>
            <a:endParaRPr lang="zh-CN" altLang="en-US" sz="5333" b="1">
              <a:solidFill>
                <a:srgbClr val="0000FF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宋体" panose="02010600030101010101" pitchFamily="2" charset="-122"/>
            </a:endParaRPr>
          </a:p>
        </p:txBody>
      </p:sp>
      <p:sp>
        <p:nvSpPr>
          <p:cNvPr id="17414" name="TextBox 16"/>
          <p:cNvSpPr txBox="1">
            <a:spLocks noChangeArrowheads="1"/>
          </p:cNvSpPr>
          <p:nvPr/>
        </p:nvSpPr>
        <p:spPr bwMode="auto">
          <a:xfrm>
            <a:off x="2846918" y="3342218"/>
            <a:ext cx="7810500" cy="913007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en-US" altLang="zh-CN" sz="5333" b="1">
                <a:solidFill>
                  <a:srgbClr val="0000FF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ɡǔ</a:t>
            </a:r>
            <a:r>
              <a:rPr lang="en-US" altLang="zh-CN" sz="5333" b="1">
                <a:solidFill>
                  <a:srgbClr val="0000FF"/>
                </a:solidFill>
                <a:latin typeface="方正姚体" panose="02010601030101010101" pitchFamily="2" charset="-122"/>
                <a:ea typeface="方正姚体" panose="02010601030101010101" pitchFamily="2" charset="-122"/>
              </a:rPr>
              <a:t> </a:t>
            </a:r>
            <a:r>
              <a:rPr lang="zh-CN" altLang="en-US" sz="5333" b="1">
                <a:solidFill>
                  <a:srgbClr val="FF0000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（骨头）</a:t>
            </a:r>
            <a:endParaRPr lang="zh-CN" altLang="en-US" sz="5333" b="1">
              <a:solidFill>
                <a:srgbClr val="0000FF"/>
              </a:solidFill>
              <a:effectLst>
                <a:outerShdw blurRad="38100" dist="38100" dir="2700000">
                  <a:srgbClr val="C0C0C0"/>
                </a:outerShdw>
              </a:effectLst>
              <a:latin typeface="宋体" panose="02010600030101010101" pitchFamily="2" charset="-122"/>
            </a:endParaRPr>
          </a:p>
        </p:txBody>
      </p:sp>
      <p:sp>
        <p:nvSpPr>
          <p:cNvPr id="13318" name="TextBox 2"/>
          <p:cNvSpPr txBox="1"/>
          <p:nvPr/>
        </p:nvSpPr>
        <p:spPr>
          <a:xfrm>
            <a:off x="1194883" y="2571751"/>
            <a:ext cx="1111202" cy="1200329"/>
          </a:xfrm>
          <a:prstGeom prst="rect">
            <a:avLst/>
          </a:prstGeom>
          <a:noFill/>
          <a:ln w="9525">
            <a:noFill/>
          </a:ln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zh-CN" altLang="en-US" sz="7200" b="1">
                <a:solidFill>
                  <a:prstClr val="black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骨</a:t>
            </a:r>
          </a:p>
        </p:txBody>
      </p:sp>
      <p:sp>
        <p:nvSpPr>
          <p:cNvPr id="14" name="圆角矩形 13"/>
          <p:cNvSpPr/>
          <p:nvPr/>
        </p:nvSpPr>
        <p:spPr>
          <a:xfrm>
            <a:off x="190501" y="143934"/>
            <a:ext cx="2476500" cy="903817"/>
          </a:xfrm>
          <a:prstGeom prst="round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 eaLnBrk="0" hangingPunct="0">
              <a:defRPr/>
            </a:pPr>
            <a:endParaRPr lang="zh-CN" altLang="en-US" sz="2400">
              <a:solidFill>
                <a:prstClr val="black"/>
              </a:solidFill>
            </a:endParaRPr>
          </a:p>
        </p:txBody>
      </p:sp>
      <p:sp>
        <p:nvSpPr>
          <p:cNvPr id="13320" name="Text Box 2"/>
          <p:cNvSpPr txBox="1"/>
          <p:nvPr/>
        </p:nvSpPr>
        <p:spPr>
          <a:xfrm>
            <a:off x="285752" y="143934"/>
            <a:ext cx="2381249" cy="913007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defTabSz="609585" eaLnBrk="0" fontAlgn="base" hangingPunct="0">
              <a:spcBef>
                <a:spcPct val="50000"/>
              </a:spcBef>
              <a:spcAft>
                <a:spcPct val="0"/>
              </a:spcAft>
            </a:pPr>
            <a:r>
              <a:rPr lang="zh-CN" altLang="en-US" sz="5333" b="1">
                <a:solidFill>
                  <a:srgbClr val="FF0000"/>
                </a:solidFill>
                <a:ea typeface="黑体" panose="02010609060101010101" pitchFamily="49" charset="-122"/>
              </a:rPr>
              <a:t>多音字</a:t>
            </a:r>
          </a:p>
        </p:txBody>
      </p:sp>
      <p:pic>
        <p:nvPicPr>
          <p:cNvPr id="94210" name="Picture 2" descr="https://timgsa.baidu.com/timg?image&amp;quality=80&amp;size=b9999_10000&amp;sec=1551548582522&amp;di=9b981a75b044fd158d557047acf4d935&amp;imgtype=0&amp;src=http%3A%2F%2Fpic25.photophoto.cn%2F20121027%2F0035035735769126_b.jpg"/>
          <p:cNvPicPr>
            <a:picLocks noChangeAspect="1" noChangeArrowheads="1"/>
          </p:cNvPicPr>
          <p:nvPr/>
        </p:nvPicPr>
        <p:blipFill>
          <a:blip r:embed="rId3"/>
          <a:srcRect t="22222" b="2778"/>
          <a:stretch>
            <a:fillRect/>
          </a:stretch>
        </p:blipFill>
        <p:spPr bwMode="auto">
          <a:xfrm>
            <a:off x="7810512" y="289170"/>
            <a:ext cx="3429024" cy="3121505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94212" name="Picture 4" descr="https://timgsa.baidu.com/timg?image&amp;quality=80&amp;size=b9999_10000&amp;sec=1551548881791&amp;di=40f8431045e942d087b5aaa7552a6610&amp;imgtype=0&amp;src=http%3A%2F%2Fimages.meishij.net%2Fp%2F20081029%2F1ab10dbfbc084e37559498f11112ce98.jpg"/>
          <p:cNvPicPr>
            <a:picLocks noChangeAspect="1" noChangeArrowheads="1"/>
          </p:cNvPicPr>
          <p:nvPr/>
        </p:nvPicPr>
        <p:blipFill>
          <a:blip r:embed="rId4"/>
          <a:stretch>
            <a:fillRect/>
          </a:stretch>
        </p:blipFill>
        <p:spPr bwMode="auto">
          <a:xfrm>
            <a:off x="7810513" y="3524250"/>
            <a:ext cx="3683025" cy="2762271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  <p:extLst>
      <p:ext uri="{BB962C8B-B14F-4D97-AF65-F5344CB8AC3E}">
        <p14:creationId xmlns:p14="http://schemas.microsoft.com/office/powerpoint/2010/main" val="3538411481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dur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42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dur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42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7413" grpId="0"/>
      <p:bldP spid="17414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4338" name="图片 1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47751" y="2643717"/>
            <a:ext cx="1409700" cy="1524000"/>
          </a:xfrm>
          <a:prstGeom prst="rect">
            <a:avLst/>
          </a:prstGeom>
          <a:noFill/>
          <a:ln w="9525">
            <a:noFill/>
          </a:ln>
        </p:spPr>
      </p:pic>
      <p:sp>
        <p:nvSpPr>
          <p:cNvPr id="17412" name="左大括号 3"/>
          <p:cNvSpPr/>
          <p:nvPr/>
        </p:nvSpPr>
        <p:spPr bwMode="auto">
          <a:xfrm>
            <a:off x="2432051" y="2457451"/>
            <a:ext cx="381000" cy="1638300"/>
          </a:xfrm>
          <a:prstGeom prst="leftBrace">
            <a:avLst>
              <a:gd name="adj1" fmla="val 23633"/>
              <a:gd name="adj2" fmla="val 50000"/>
            </a:avLst>
          </a:prstGeom>
          <a:noFill/>
          <a:ln w="22225" algn="ctr">
            <a:solidFill>
              <a:schemeClr val="tx1"/>
            </a:solidFill>
            <a:round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eaLnBrk="0" fontAlgn="base" hangingPunct="0">
              <a:spcBef>
                <a:spcPct val="0"/>
              </a:spcBef>
              <a:spcAft>
                <a:spcPct val="0"/>
              </a:spcAft>
              <a:defRPr/>
            </a:pPr>
            <a:endParaRPr lang="zh-CN" altLang="en-US" sz="5333">
              <a:solidFill>
                <a:prstClr val="black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7413" name="TextBox 14"/>
          <p:cNvSpPr txBox="1">
            <a:spLocks noChangeArrowheads="1"/>
          </p:cNvSpPr>
          <p:nvPr/>
        </p:nvSpPr>
        <p:spPr bwMode="auto">
          <a:xfrm>
            <a:off x="2846918" y="1928284"/>
            <a:ext cx="9059333" cy="913007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eaLnBrk="0" fontAlgn="base" hangingPunct="0">
              <a:spcBef>
                <a:spcPct val="0"/>
              </a:spcBef>
              <a:spcAft>
                <a:spcPct val="0"/>
              </a:spcAft>
              <a:defRPr/>
            </a:pPr>
            <a:r>
              <a:rPr lang="en-US" altLang="zh-CN" sz="5333" b="1" err="1">
                <a:solidFill>
                  <a:srgbClr val="0000FF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āi</a:t>
            </a:r>
            <a:r>
              <a:rPr lang="en-US" altLang="zh-CN" sz="5333" b="1">
                <a:solidFill>
                  <a:srgbClr val="0000FF"/>
                </a:solidFill>
                <a:latin typeface="方正姚体" panose="02010601030101010101" pitchFamily="2" charset="-122"/>
                <a:ea typeface="方正姚体" panose="02010601030101010101" pitchFamily="2" charset="-122"/>
              </a:rPr>
              <a:t> </a:t>
            </a:r>
            <a:r>
              <a:rPr lang="zh-CN" altLang="en-US" sz="5333" b="1">
                <a:solidFill>
                  <a:srgbClr val="FF0000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（挨着）（挨挨挤挤）</a:t>
            </a:r>
            <a:endParaRPr lang="zh-CN" altLang="en-US" sz="5333" b="1">
              <a:solidFill>
                <a:srgbClr val="0000FF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宋体" panose="02010600030101010101" pitchFamily="2" charset="-122"/>
            </a:endParaRPr>
          </a:p>
        </p:txBody>
      </p:sp>
      <p:sp>
        <p:nvSpPr>
          <p:cNvPr id="17414" name="TextBox 16"/>
          <p:cNvSpPr txBox="1">
            <a:spLocks noChangeArrowheads="1"/>
          </p:cNvSpPr>
          <p:nvPr/>
        </p:nvSpPr>
        <p:spPr bwMode="auto">
          <a:xfrm>
            <a:off x="2846918" y="3342218"/>
            <a:ext cx="7810500" cy="913007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eaLnBrk="0" fontAlgn="base" hangingPunct="0">
              <a:spcBef>
                <a:spcPct val="0"/>
              </a:spcBef>
              <a:spcAft>
                <a:spcPct val="0"/>
              </a:spcAft>
              <a:defRPr/>
            </a:pPr>
            <a:r>
              <a:rPr lang="en-US" altLang="zh-CN" sz="5333" b="1" err="1">
                <a:solidFill>
                  <a:srgbClr val="0000FF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ái</a:t>
            </a:r>
            <a:r>
              <a:rPr lang="en-US" altLang="zh-CN" sz="5333" b="1">
                <a:solidFill>
                  <a:srgbClr val="0000FF"/>
                </a:solidFill>
                <a:latin typeface="方正姚体" panose="02010601030101010101" pitchFamily="2" charset="-122"/>
                <a:ea typeface="方正姚体" panose="02010601030101010101" pitchFamily="2" charset="-122"/>
              </a:rPr>
              <a:t> </a:t>
            </a:r>
            <a:r>
              <a:rPr lang="zh-CN" altLang="en-US" sz="5333" b="1">
                <a:solidFill>
                  <a:srgbClr val="FF0000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（挨打） （挨骂）</a:t>
            </a:r>
            <a:endParaRPr lang="zh-CN" altLang="en-US" sz="5333" b="1">
              <a:solidFill>
                <a:srgbClr val="0000FF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宋体" panose="02010600030101010101" pitchFamily="2" charset="-122"/>
            </a:endParaRPr>
          </a:p>
        </p:txBody>
      </p:sp>
      <p:sp>
        <p:nvSpPr>
          <p:cNvPr id="14342" name="TextBox 2"/>
          <p:cNvSpPr txBox="1"/>
          <p:nvPr/>
        </p:nvSpPr>
        <p:spPr>
          <a:xfrm>
            <a:off x="1194883" y="2571751"/>
            <a:ext cx="1111202" cy="1200329"/>
          </a:xfrm>
          <a:prstGeom prst="rect">
            <a:avLst/>
          </a:prstGeom>
          <a:noFill/>
          <a:ln w="9525">
            <a:noFill/>
          </a:ln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zh-CN" altLang="en-US" sz="7200" b="1">
                <a:solidFill>
                  <a:prstClr val="black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挨</a:t>
            </a:r>
          </a:p>
        </p:txBody>
      </p:sp>
      <p:sp>
        <p:nvSpPr>
          <p:cNvPr id="14" name="圆角矩形 13"/>
          <p:cNvSpPr/>
          <p:nvPr/>
        </p:nvSpPr>
        <p:spPr>
          <a:xfrm>
            <a:off x="190501" y="143934"/>
            <a:ext cx="2476500" cy="903817"/>
          </a:xfrm>
          <a:prstGeom prst="round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 eaLnBrk="0" hangingPunct="0">
              <a:defRPr/>
            </a:pPr>
            <a:endParaRPr lang="zh-CN" altLang="en-US" sz="2400">
              <a:solidFill>
                <a:prstClr val="black"/>
              </a:solidFill>
            </a:endParaRPr>
          </a:p>
        </p:txBody>
      </p:sp>
      <p:sp>
        <p:nvSpPr>
          <p:cNvPr id="14344" name="Text Box 2"/>
          <p:cNvSpPr txBox="1"/>
          <p:nvPr/>
        </p:nvSpPr>
        <p:spPr>
          <a:xfrm>
            <a:off x="285752" y="143934"/>
            <a:ext cx="2381249" cy="913007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defTabSz="609585" eaLnBrk="0" fontAlgn="base" hangingPunct="0">
              <a:spcBef>
                <a:spcPct val="50000"/>
              </a:spcBef>
              <a:spcAft>
                <a:spcPct val="0"/>
              </a:spcAft>
            </a:pPr>
            <a:r>
              <a:rPr lang="zh-CN" altLang="en-US" sz="5333" b="1">
                <a:solidFill>
                  <a:srgbClr val="FF0000"/>
                </a:solidFill>
                <a:ea typeface="黑体" panose="02010609060101010101" pitchFamily="49" charset="-122"/>
              </a:rPr>
              <a:t>多音字</a:t>
            </a:r>
          </a:p>
        </p:txBody>
      </p:sp>
    </p:spTree>
    <p:extLst>
      <p:ext uri="{BB962C8B-B14F-4D97-AF65-F5344CB8AC3E}">
        <p14:creationId xmlns:p14="http://schemas.microsoft.com/office/powerpoint/2010/main" val="3219354082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7413" grpId="0"/>
      <p:bldP spid="17414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圆角矩形 1"/>
          <p:cNvSpPr/>
          <p:nvPr/>
        </p:nvSpPr>
        <p:spPr>
          <a:xfrm>
            <a:off x="239185" y="116417"/>
            <a:ext cx="4713817" cy="1555178"/>
          </a:xfrm>
          <a:prstGeom prst="round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>
            <a:pPr eaLnBrk="0" hangingPunct="0">
              <a:defRPr/>
            </a:pPr>
            <a:r>
              <a:rPr lang="zh-CN" altLang="en-US" sz="4267" b="1">
                <a:solidFill>
                  <a:srgbClr val="FF0000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比一比，认一认。</a:t>
            </a:r>
          </a:p>
        </p:txBody>
      </p:sp>
      <p:sp>
        <p:nvSpPr>
          <p:cNvPr id="9" name="TextBox 8"/>
          <p:cNvSpPr txBox="1"/>
          <p:nvPr/>
        </p:nvSpPr>
        <p:spPr>
          <a:xfrm>
            <a:off x="5120218" y="2006601"/>
            <a:ext cx="2976033" cy="1200329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zh-CN" altLang="en-US" sz="7200" b="1">
                <a:solidFill>
                  <a:prstClr val="black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莲蓬</a:t>
            </a:r>
          </a:p>
        </p:txBody>
      </p:sp>
      <p:sp>
        <p:nvSpPr>
          <p:cNvPr id="27" name="矩形 26"/>
          <p:cNvSpPr/>
          <p:nvPr/>
        </p:nvSpPr>
        <p:spPr>
          <a:xfrm>
            <a:off x="3238501" y="1733551"/>
            <a:ext cx="2095500" cy="1569660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zh-CN" altLang="en-US" sz="9600" b="1">
                <a:solidFill>
                  <a:prstClr val="black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蓬</a:t>
            </a:r>
            <a:endParaRPr lang="en-US" altLang="zh-CN" sz="9600" b="1">
              <a:solidFill>
                <a:prstClr val="black"/>
              </a:solidFill>
              <a:latin typeface="楷体" panose="02010609060101010101" pitchFamily="49" charset="-122"/>
              <a:ea typeface="楷体" panose="02010609060101010101" pitchFamily="49" charset="-122"/>
            </a:endParaRPr>
          </a:p>
        </p:txBody>
      </p:sp>
      <p:sp>
        <p:nvSpPr>
          <p:cNvPr id="28" name="矩形 27"/>
          <p:cNvSpPr/>
          <p:nvPr/>
        </p:nvSpPr>
        <p:spPr>
          <a:xfrm>
            <a:off x="3238501" y="4358217"/>
            <a:ext cx="2095500" cy="1569660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zh-CN" altLang="en-US" sz="9600" b="1">
                <a:solidFill>
                  <a:prstClr val="black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篷</a:t>
            </a:r>
            <a:endParaRPr lang="en-US" altLang="zh-CN" sz="9600" b="1">
              <a:solidFill>
                <a:prstClr val="black"/>
              </a:solidFill>
              <a:latin typeface="楷体" panose="02010609060101010101" pitchFamily="49" charset="-122"/>
              <a:ea typeface="楷体" panose="02010609060101010101" pitchFamily="49" charset="-122"/>
            </a:endParaRPr>
          </a:p>
        </p:txBody>
      </p:sp>
      <p:sp>
        <p:nvSpPr>
          <p:cNvPr id="32" name="TextBox 31"/>
          <p:cNvSpPr txBox="1"/>
          <p:nvPr/>
        </p:nvSpPr>
        <p:spPr>
          <a:xfrm>
            <a:off x="5215468" y="4703234"/>
            <a:ext cx="2214033" cy="1077218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zh-CN" altLang="en-US" sz="6400" b="1">
                <a:solidFill>
                  <a:prstClr val="black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帐篷</a:t>
            </a:r>
          </a:p>
        </p:txBody>
      </p:sp>
      <p:sp>
        <p:nvSpPr>
          <p:cNvPr id="15367" name="AutoShape 4" descr="data:image/jpeg;base64,/9j/4AAQSkZJRgABAQEAAQABAAD/2wBDAAMCAgMCAgMDAwMEAwMEBQgFBQQEBQoHBwYIDAoMDAsKCwsNDhIQDQ4RDgsLEBYQERMUFRUVDA8XGBYUGBIUFRT/2wBDAQMEBAUEBQkFBQkUDQsNFBQUFBQUFBQUFBQUFBQUFBQUFBQUFBQUFBQUFBQUFBQUFBQUFBQUFBQUFBQUFBQUFBT/wAARCADcAUsDASIAAhEBAxEB/8QAHQAAAgMBAQEBAQAAAAAAAAAABgcEBQgDAgEACf/EAEgQAAIBAwMCBQIEBAMHAQcCBwECAwQFEQAGEiExBxMiQVEUYQgycYEVI5GhQlKxFiQzYsHR8IIXQ1NykuHxCRg0k5SisrTC/8QAGwEAAgMBAQEAAAAAAAAAAAAAAwQBAgUGAAf/xAAzEQACAgECAwUHBAMBAQEAAAABAgADEQQhEjFBBRMiUWFxgZGhscHRFDJC8CPh8VIGJP/aAAwDAQACEQMRAD8Az1sD8TU21Z3E1kglo2IDQQngAvvgds6dP/7iPCi30FsrrTtalq9yVCfUVdwagjknp25emNGYAA9Mlhn8321igIViY46t/bVhap2o5yAOnRgD864c0JklTifTzYWA4xmbZr/xy2K7WStsd027dK611URiljlqI+UnTBzhRj9idKCq2rtjfsEtTsqqenrBlzYrg387Hc+U/wDj6fvpQrEKmUyFgCDkgHt1/wDvqbJTzW5o54ZWSSNwySREhl+4Pt30NqyP2mTWVHSd6yGSIvAYzFIG9aOMFMd859/t9tfWdqaogIxyILHOiGsq13db5blJGEvFvjzUyKcfVITgPj/MvY/II0PSwl54mIJ5Drn99ABycGPYIGYzbBcqJKSmqJ1aZ4yOUIOAf1P/AE0W0tCu7TUxUtFRWqjp0Woqa+diyU0JBGe45OxHpUYJx3AydKyglkprZxVPNqJZVWKNe7EnAAGjnc91ampKTblLMz0dGxapKMCtTUYw79O4HZc9lA0O5nbCodz8pNaKuSwhbtzxftvhJRXGl2fTT189QvCW43CQqW65HFFwAB7e/wA514j/ABX70g+nkeG3Sqh/K8JLHr8k6Utyro4YTgAFjxCj3/8AOg1RiaZyyydh1yfb7aGKFxnOZbvCTyxNXVX4rq3clpRaCyUtprk6TzJ6gzED8ox6R/XQ1T+O27noTTVNcs9Dy5GmljDKf/zpO7Sq1p+TzYPmeriOn9NMO2UtsvflxvVJRhj2bvjT9WnVk4hjaI22cD8JBIMj7kr6K/01RWW+H6eYoTPSqcqPllHsPtpfrAYknZVwryDGiWp29V2fczJTZmTqEKjPMH2xq3uHh/cIbele9HNHRueSkLkj7Edxpd8KcRlCMZHKCNAWp5KeeMhWJwTjR3tFobhfEkuDs0NOrTMR/wAoyP76FRDRU1I5qKhYij49Rx+2mds/wJ3heqB70tItvoJowiR1rGKRx35ccEgfrg/bGr8R7vhJxIYKbOIc4CbhvNTeb/8AxGoLSs2Qi56KAegx+mqqoq2rakmX0Y7BffTB3D4S32gk5QpFWFBkxwMS2R37gaXdYRR1rwTxPDOpwySDiQf31IsQrhDkShRgctsZYRDyY8r6QdXVtpai9VFJRwwvUVUh9McY5M3/AGH30KV15goKNqiZsxICf6ae34c9+bY8LPD64713HAlZfriStFB0LpD/AIEX4yepP3+2oTlkmCuOP2jJlbbNsVNol3Bt+rlSmqWjELMRkRc6dmz98cv7aONl23aXhV4VyyyXKkud4QmSWVgvORv06/66Wl43nVb3sW6tzzRRw1NayqywE4QFWiUfsOI0o1tlalsatlSf6MzeT57A8C+M8OXbOOuNUwWUDpv9YKoAOxPPI+ghXvDxQrt2xyRSxItLklYwulhZL80e+oHwVjpvUPsf/M6sKuqOCOXFRqnpI4aeoeYn+ax/MdUpRa87R21mfABhTua6G5Vks7OWaViST31VTVUdNb5F5eth11OsFhqdwSsY1YxL3fXu87Aq2Qqhc56dtFSoOcE4EytfqTw92oyYq4nijuEjkj83fRRBfoYYVHTprwfCa6yTkqp76nUXhNcJpOLtxH9dabV0MBxNOZXvhyWRm3YFHpb9s6jzbolfOGOiYeDk9OVLlmU+412PhWFHY59h30HGnXlCcF5gO99nlP5j++vL1sjqcvjR5H4YgDJTONeZfD3y+gTp+miLZUDtKmm3rFxPUH5OoE8nI6Z58OGl/wAJP7a5Hw4EbAuAAfnTy3ViLGiwxMXTkQeh/pqoWKRmOFP66edbsSlT84X+mo67Ot0a9AO2euNNLeMbCDOnbO5iejp5mGOBP7a/NbamTtGdOOLblDE2eC9NfKqho4Ceg7e2r99npK9z6xMmw1ROTHjXKaxzr+ZcftpsSLThsCIEffUKsggI/KB00QWwZpiu/gczDODrl/B3HQjRpcJY6bkMZ+NDk1xHmt+umFYmAZQJdTwBYCR8d/318gULKM9sjqdMHxJ27Z661jeWzTmxyMsddbWOJKKZhn8v+QnOMdB2+NLiOsieM56MB6W1ydfjXI/56GfSbCEbhPP6+ohLRTpFwHpyOpz850wtneHd83/DG9mtc9bTkcWnIEcWexw7kKcEdcEn7aBvD2zUVXK163ByktdO3GCi6j6uT3/9A9/Yk464I0abk8UNwXlTTRVL223/AJY6ek9CqB2HT20pc7B+BOfU9B+TGqUUp3j7Dp5n8CODbH4Pt7QVkNdFXWF0UlJYvqpHyjAqwIEWD0J1Rb2/DRvHaKxyfwyS60ykxiW2K07H49AHLr+mktS368UVQwguNXFOxx5kU7KzD9QdGO0PxLeInh5cg0N7nuFOGHKmuTGZT+hJyP2Ogmt+YwTCCwecZ+wfw0733S9vrXoorJHH/NRbi7RzlwuY/QAWU8iCQ2CMdvbR5N+EW90MHny3mi89o/SrhgSw7/sevXHT76VF68eN9b3j883qWz0lRkiC3sYgSR7sOp0G1t0vkcxlkulZLJ/madif651ReMLnrJYhmxnaGPiF4Dbp2lwqq2kjqKRF9U1K/NEz+oB/tpcyUZ84RMSCc4b9tHm2fHbeW3UUJc3uNMpwaavxKh+2T111uzW3xJiqLjY6NbdeqZDNW24EBCueskece57d+371VnGzCEPCN87QCo456Z15rzZTgaJNi0FTuncYt0AIEWJKmoIykKfc/J9h79fg6Xu4t4/Qt9JTryqmOAR1K/8A30zLFVS7W2rFabZKBV1K+bcK33Z27jP2GB+2ru1qIAOZ5fmQgrsYnoOf4j/qvHKweH9u+isVop7pXqgiNVIo9u2W7nr7DppQ33x93YKgyv8ASiLqQghHHrqNadjS2XcCWvdlPX0cdQVpllppk50dVKG8hZ04sVJKnlC/lycfVkADIZcpUkppIiPWg99eWh8DvN/bKCxd2QYHy+MZuyPHvaVx3Db5d67PpZqmjlEsFdSpghx2LL7/APfHxo18TvxNX3d0zUW3HFqs4XjlR/Mf7k/9BrLFPSvUTrIF4gd9HtinxEEkAGCM6OlRzwiL2Mv759rbzfI5DVi6VcjZyWEpzn311pq6s35MtJXPDLUxxO8dTNKkLBVUsV5MQCTjovcnAAJI18uFRTI0qKwxjsPbVJQV4t15oaqOOB2jnRxFUAlGIYY5AEHGfgj9tTwKr8Pzl0JtAGcZgBuqrqbteBZ4JGeJW4sB7/rpg1JqJYaRKk/y4Y1RE9lAGq2r4ndFdehbaWjmljjnqaZp0WNHl/M0CDgeILcljAbgMAlgCddKK5wXS5U8M0xhikkWMyBS5XJx0A7/ANv1HfTNiMCFxyiu9bMHBDeX2hlZb/XT7R3HSF6aC2wJBxL8IenmAksxHq9THuc/lGcDie9xdn8LaPp6jdG6/A8of9tU1Lu2/bM21UV217tU2eveojpJ6qOFFkVCrFxExyVPqUc14t0ODg9SsX2v21tjbFzpPMjrmv7zU9dKpkJKBwz+oEEh179wffWgaAUUIMZH16zYfSnw2IuzKAOmT128vWJm7XWGGbiWyg7499etu3O3XK9wQVbCKAsAc++vlj2VdN53mCgoIo6i41j8Yo5Z44VZup6u5VV7HuQNL7dYqbJe56OZfJqaSZoJFVgeLqSCMjoeoPbQK9MG8JnLajUsnLnN1bdtlrpbXEKLg0RUdV1wudDEoLqnv7DSP/D54o+a/wDDrhJz9hyPtrQlVfKGFCTw+2suyp6nKmJhuLxQIqJJFYpHTlj841zgpa0tz8nj9jq4rN20IdgrAfbtqoqd0oG9C6gI3lCcUtaWB58eawUfbXWpt1OB1bkftobO4ZZxhGC/rqtqr1NHnMv9NW7mRxwmlNJCDlQW+5zqqqq+HkeGAfgaEqy+u7HLE4++osF4Pmj3+dMLSBvBNb0EI6q5FMgdNUNwukj54g6l1VwSWEYwemqiSoL5BGDpusY6RWwk9ZQXO4ysTyyM6o3rXEvEvq4u1JLO54A/tqqisFTPIDg/rrRUjG8RYEnaSIeR65z015nQ9sYz76u6LalaYuXAsANVl5jW1o3m5DAdiNUDKxwDLFWUbiUUsZjlySSNVt2uEcKHGOWoN13F6mVD00MVlZJUElicfGm0Qk7xR7ABgT5cq5qiQ4PQ6reJPXXVh1+c6MrZ4bVtyt8FUqECVeWNMM6IBxHEWCs/IZke03OezyTLC2UmQxSxt+V1IwQR/fVVWUfkVCoh5QTkcWb/AAHPbUiWqjPdwG9saj1VSTToeQwj56ffWEgIO3WdxawYD0hMHeio6aJfUsZwPsDk5/r/AK6saC5KEYOck4AY+3XQ2l1WRAS3XHUffX2GtUSkr+QnJHxpN6yeYmlXao6y7M/l1JkVmyh6EDU2oiW8RSuqjzVQlj8/p+2qOKb+bkkmM/01YIXjBZR6WHXGgYIMMcEbQw2nXinpUhmBPl54j46avKC9w3GolhqkCH2J7HS+t9fJHIVb057MPfVoL1EpyqZbsSTqoDKc4zKkow8jCW427y5SKcq0eerY6arKpfKlSWKdqarQ5Vx0x9v31Bm3czUphLqE/wAqjQ3Xbg8wsGJGT0JOr92XbixiU70IuMz1fbW1PuOlqnCt57CU8TnLZ/76Nquvm8gD1Iijt20tam/NVXek9RxTqq5+/fVxcd2ue78h79dFsR2K5EHXaig4PWPvw2v0958Nt2WWOplSWjaO7xjzDxHDGcJnBYusKg9wC2PfIHvCRaS+V4EZhilfzoUJ7ROA8f8A/ay6p/BbeYte/qEOQYqrMJDOVUEjKk/bIHTV54uzpQSWXgGaKCGa3GV04tI0M78Sfn+VJD7noO+MaddGehWA3Bx+J0NjJb2cLlHJsH4YlNRys0ShMBh366li4SRAgn7nroQS9hAOOcnsBrqtVNIhZ+WPgDSgrbnOZN68peVl4CKTnBPXqc6i7Wok35vKgsjXulsME5cyXSuyIYAqM+Wx168cDHuRrhR7A3nvCp+lsu2LzXv0z9LQSyYBzj8qn4P9Do+k/DN4i+H1Il1vu1K22W1FDSVVQq8F5ngvIgnjliBg4IyM6IKwozB1299ctYbGSBBnctHSy7qsn8RnemoJGiaaeJBI8cZ/lsQvIcsBcgZGfn31N3FYKLad3loqKWvqpYKsNFdJFWFJad4kkgb6cqxViCWz5jKRjA6ZLEq9o0ds3Mtps853TumkgNHbKSltC3Wkq5/LUTqUkxyWPlPxfgfyCTAA0Q7u8Oq7wR21T3zxAu1DSVQnjjks1mhjrKyWkChZ4qmRuUA4xgtFgOQzIfSVHFgkNhjN7V2Vm9SRz3x55Gcj02x5QB3NRwRWiekhmNUIpi8MkVOqLNDHCP5pVCQp4hWYHJyWycg65UPm7Voam40ldTVMkV5qKikrDh4ARAoSRfMAGMtyHIDHuAdfPGjcmx56m4/7O2C62jb0sbfwyjNSBLBMq0x8yUuZiylvMbiGBOR6l7a57Va97x27KtLYqiooLJcwk9fQU5ZVjkCLGrrj838tzk989cY02zcNQHs+s1bdQtlaV2ZGAAARjBIB3+k47t29vPYNke5VVruttskzoxqoonWklaTpDKsyfy2ADycCrH8zAe+ldZLrXU/hvvHlcaqGku01LBLTQzMkVQ8cnmL5qjo4ALEA5AIz3AOj7cO1N476rq+m+jut9qaJ2paaghheRqSmWblniv5VHDB6DBIySTqVX7KWsuNHYYNtfSUQusFXX0FFHUssEUUKioZy7vIo9eWJbAyccewjatVHOcgdJazuzqMKPiTkA7xKbekmtNxgqo+QTnjPt+mtFC7VM9ihqMEgr1JIOqH8QlRY6JbXadmQ1dm2zVN/E3sjVMzwQVXHiWVZHbJwSOfuM4wMDULw7vrXOkNtnyW7AE6Vu33I5TIeh6jwNz2kyK6SPIcE/pqbFcJXbBycew1aRbURHJI46lx7fihbJGP00q1idIEK0qoJpmb0jXuSgqKk4fOD16aJqa204Gc9deKpREMBe3Y6WNu+0IEgw1jwMk5OuQsvFyV9tXUnWTqcaj1VWI8Ad/t76uLDIKCREtjuQD2+2psNijRcv3++uMNc47DprvPWvJHjqNE4jK8A6z41npycnGNSY6SkjGcL0wdQPoqqoTMbH9M6jTUFZHE4J4tjVxk9ZOy9JZXbdNLZKBscemkFvfd7Xesby8quT11ZbynucdQ6OGZc9DoPS0VVY2RG2D741p6elU8RmVqbms8PSVbMWJJ6nXxl5DRPR7MqZW9SkjV9SbACj1gae71REhUzRcw0cksi4QkZ+Na22dbVfa9taPjxMI7kZz7/AN86UFPt+moiOUYJ7HV3BuCqo4lggkIhQYUfbWTr621KjgOMR7Tf4clusz4a0N1z/fX41RZCA2QRg66wbclyObgfYDOpqbYkPUyLj4xp0vV0M0BXeRushU9YREnYg/OpMdXxIwwHzg6lDajyleMoQD2A1yn2rVw/8I+aP6aoe6Y84Ud8g5STBePL+Aup0e41RMc+/fDaGZLRXRZ5QSjHvxOvC0VQxxwYfORqDRUes9+quHSFY3ApPpYj99eZL2pGORJGhpLXUcunIn7DVhR7arql/QhwO7McDUdzUN8yP1F7bcMnS3Y+WSpwD8aq5LkS3JmJA66vo9nuiDzpQx+FHTXX/ZimiGH9ROhh6l9YXu723O0H6R5GDSt1LHlrzNNJIxAzouobCa2qip6aIuznioAzrefgj+D7Y3hfCl88SFpN4XSVWNLa6XkaNBy9MrBgrS5AyA4VcMfS3RgOzU1VnxShrsAxMGeG3h/vTe15j/2U2/c75UUsiSMKCleURdcguQMKOh6nA6a2za/wxReN9bDbLxuGLbFZA8tXLmL6iWGSNkpqqAoGUZLJAQwYjoenXWipPE2rt1pgsu3aKk27ZKdfLhoqCIRqif5QQOn7Y0vLdWLad71RVeFRVOanzcsOUc6qki/BPnQQvnv6z86WXXLbxIg6Z94m/wBnd+dNdpT/ACGR13Evtg/g08GfDi9Q3Jlr95yxLjyb4UkgD/PlqiqR36PyH7gHTlF42tZZJprVtizUE8kiyvLHSRqzMo4q3QdwAAD8aXNNJJKgaWd2B7DPTXmquMNJnkyr+p1zVvaF7E93M1NEhwbDmHlZ4g3SoflBMsbDoPLQDA+2lB+JjcV4r/CC+GqrGkh5U+UZhxP+8R+2ps+86SmBLSjP2Olt437tiv3hvcqCE8mneFQf0lQ/9NIVX3NcoYncjM6Hs/TVLqKyAOY+szLDUVNLc4xai1PcYbtGKWoi6NCfMIUj9yv9NCt1udx3BQXO3XasmrqTiW86d8ycubFyzYy5YIMsxJARR2AAL9tPLQX+Wq4qYo66OV+Q9kmEn+iHQrLGkUDyT4SL188+6/zM/wD+Y12CnO3l9cz6Nfoqr2BZQeH/AJj2T3vKnaetSnC5lXmAM8eJMadckHtj+2ukG7a+j2g2yaCoEVHfKuCpuJYShw0MXmR8CTxILZyCGPpXqO56XwNNuZXkfIkjlctj/F5K/wDX/XXmjpVN7tXPqkVQ3I/C+Soz/pphHywDRDX9nrqASepAI9MiOrYVlv8AuCko6qz2X6ua2S1FKxt1F5YVTGPJKkNl5WEueCjKqrMBxVuJ3v2jmo4HqbmtTAbhXwSQzMrJJUQR0S4Kse6lyOvVSfnGkFHT3SXc0FHb9wXazQvHTyyxW6tkgSUrApywUjJAJ6/c6aV9unlWuxGLlWOpqa2bziWOZXBA69fyrjA7AfbRLxup8j9s/aZ9fZ1tNvC6rwDYHqRuRnO2xEb3hbNS2zw1a0Xrb9tvsFc0qzyVdOHMqg+WvUjPHii4H6aH9p+APhXab3FVVNtucSq5Zo4KxirAjoDnrgH4I0abautJbLDbrfHPG6U1PHCOx/KoH/TU2WrpJQSUjzjuvQ6+e3dqajvWIbbJx8Zy+o01VtjNjmekr9wfh22ZebK021N2yQ3jutNd2VYWyfy5VMrj59Xb99KLdfgP4ibPt0twuG3Z5LcjlfqqKRKlGHs2I2Zgp+WA7jOm5NDGSTG5XPXrq2214jXzYzhaOoaeA5HkSsTGCfcD507p+1Q7YuXHqPxMa3QMgzU2fb+ZjqS4yQykZKsDgqehz+mvhvpPQjJ+dbf3NU+Hnj/SJbd2W0WO/wAg4U94owEdGz2LY6qe2GBAycYOCE5P+BXeNu3LTwiut90scrnhcaaTBKg9A0Z6qSPgsB25a6DjqZO8U5AmQWdG4XGD/esXvhD4TXfxl3ElHRLJT2+M5qq0pkRL9vk60HL+E2xS2yso9t1Br7zAuZYbjEYpyB05R56EZ+OnTV14ieLVi/C3tGl2xZLYauqyokKAKzOQOWT+mOv7a5eB/wCJu379jlt9xoPo6ynHNCCS6LnAKsOueusO6yywcWCF9NpPibODvM5bx8I7rtqvamqrbPSVIPRWiKE9+uNAl8s9ZaJGE0D8R/jCnA/X41/VW4Q2+67aP8bkpnpB65v4txCwQ56sX6FfT7k9+hOsU+Mnil4eWeSeh2Nt1K9/NJe5VjsVkPvwQnoOvc49unvpykX1leFgynz5/LMWXUZ8JG8zI18mo2wDlfsdRZtwzzv09/k66XyJrhcJ6ry4qdZGLeVEMKv2A1VQQqtThiCc99b6qCMwvERO80UVaczICx98a8mjpIEwkPq9iBqw8kxdSOh98a41VPIwDohIz0zoin1lCOuJXGjkJyi4++Ndo6N+ucj9dSeFVxxxCjv3zrrBTyyyAu2FP20TMpgStqqeJY+uMnVW/lcj1/sNENws6gllfI7g6GKihbznwWxnRUYGCYEdIrhXJgsGB9sa7Ul2jTlnqR0GdDKU74/OSddFppCcBidUNC+c3Bqn/wDML6W7RH14BOdd03GY1LcR0zgY0KRW6pIBRu465ONe3gqYwRyU6F3AzsYQ6k43WEsO5lZWdiD/AMudeJbvCy54K2euNC0FHUxuW9DdM99dXE/luxAXh1Oi9yAdjA9+eHcQmjrI0l4lFAIz0Op0VziyMAKPfroNWkndEYMAW9s6+GCaJuPm5PxqrU8XWWTUcP8AGF1Tdm87AxwHxqFV1wdweWADnVJGKkHDPka9NE56ls/vqgqC8zLteWGQs2L+DTw+s+5bpDeLikU/00L1xinQFDxk8tQe/pDYcg4zjGDjWm73dAaqV/NaUtkNK5JLf10D/wD6ee46PfX4ftw7NapWC8WqtaSGKKJWd4ZMSJ0zyJLrKucgY498HRNH4f7s3jdqmjio2tMNM/lzTVqlMHOCAvcn+331zOtR1c+pnqblcni5iVM24aenkOZAcHtnVXfbrJXVVtqaRJQkM6000xXMUYlZeBc+w81Ysdux07Nqfh321ZJZGuzSXusZAp85uMQOckhR+g7k++jfdG0bBLsK92GiSClNfRyRAxRDjHIQfLk+5VuLD9NC0rCuwMx5RynWdzerAbZ+R5xR2Dbu9dy0UdRbrM8dLIAUqZ2CAj5+SP21Y1v4fN4V1TmuuFNFF/8AEj5P/bA0a+HPidNVbBtvlQCKUx5kXjgISSeAHtxBC/tq6uG+quqtHB5QkoOeQPto2ospQsmTkfCKW13rcwAGASPdARfww2yKOJ6zcM9QGGWWJVT/AFycaofE7wY2jtjalJNTs88xu9vRjNOW9DVUYcEdvy50R3Lcrx0pYyyNJyzhcnOhDxIorvX7QpqmKlnnpTd6Hi+Ogbzk9Iz9+ms2phZdxKOWJpaSuxL6+N8b+yYpt01RSXuGjg487hNJGCQSVzyXt75Ut0++he9RII6VGAeN4QGX2PJkH/8AydGdxsta9xtEtKgj40slXyYgc0E9SpYfOCh/+nQvvC3/AEdcKVW8zyqiGnyO3uT/AKjXU1NvPsKOrcQHM/YzleVEl2Zh/gilUZ+0AP8ApqXbKQSzzSPkYMqqfuYUA/fOvN3h41NSSDy4P/8A6yautsoK0yUbFIjJcoI/Nc9BloR1PsMcs6Kp/wAmYS0fDMl2oOd2SzoxV4KSNVx/mMcaD/XT2TY9Je/Fjbu2o6fy7fJHQwPPE2RKxRZZjk9+jSD7YGktt2MTbirpiw8uKoSNsjsqKzf6ounf4TXWao3/AGarapJjiWScN34sqcVIP/qI/bTOsYVJxnkMxHtZGWnjToG+ONj9fjHzuz8JVlMfnWe9VtrcdODYkXGP2PfQFWfh03naIi1v3BS3AZ6RSqUOP76atdvUU1B9RWV85ckRU0S9pGPsdTaDec9HQyPPH5kgbjgjqRrgr1rus4lUAT49W2oqGC2TEHX7Q39tmlqZ7jZhNDThSxppA7FT7hR1P399UMe7IKlvKlDwTA4KSKVYH9DrVP8AtJR3laeNA8cpGJRKfSR7an3zw52vu6PlcKClagp1Cq6gAu57nkOvTULoVtJ4DjH9+U82tavHeCZTWSKdw4w2OvJe+tJfh23m1XCbBVv54Cs9NI5yygYyv9yf66A/FT8P6bWtq3nbkohihU+bQSSFvMAxhkJ7MfcHp+nv6/DLHVXHdproqR2p6JGWoOePlOQQARkZOQen6/GtPRJbptQtZ6/SKat6tRp2cdPrM+fiL2dXnxxvdrNRLep6moV6MRqS3B8Mqcflc8T2zxJwM6dvhb4X2jwG2Z/tXfKaRbqx4KlRkBXAJxj4HE9T8fpph7zvm3t0eL1BdqZI5qzbtPNB9VIy+UHbBYggk+n9sHkO+ssfjD8eKjc18TZtlqnanowoqpA2QZMHP2yMkdPv8DTWoQWOalO3pymUjMEBxuZSeMX4prx4h3qWipJM2aFyTF1EchGOrDPUAjoPb9cnSSut9uF0rZal0ALnsg6AfAGvlvo4aeIJ7DufnVtHNSxr5QAydatFS0rwgSmN8wQqr5MmQ+f3OulqvyRwSJIpIYHKhfzamXK3U7SlhgjPvqtiWGGbjgdNaSlcbCDYNncy+p7081vWIoS2MZI1zFZI8Xl+4PbX6lTmAU6Z16npGYtg8TjS+wOIYcWMz1TyzcvWw49uurunp4J6fkZgP/l0IyGaEYPUfPXXqhknPQuQmdWZSRsZ5WAO4l1X1ENL/LWTn986oHkTkep1f0lvp6gPzccv769/wSk92XVVdV2ksjNvMyoShP36akRBmGVU9fca6ikbGFXONdorfLI+Fzk9ho/EDNLhYTz/ADEA78SPYa8ojSE+o5GiZPDu9Gh+seB0p84DHtnVTJZXik9Rwc+41UOBLFS0iJhCpJyPjXCWVkE/EdHXH99TpaL8qgg/vos2P4af7cidBfLXanR1j4V8jIX5EdQ3HiP/AFMuewzqtlyVDic4E8K2YFRAmmIWBSzY66+yIDICATn50x9xeA25dtKyulPVqgBP07kEZz3DAewzntgjr1GhG8bWulgkgS5UNRRmdPNhMqECWPky80PZ0yrAMuQeJwdUXU1WjKMDJFTKeFhKvyZM5Y9vbXwoc4xj9tWlDQNNIF+fY6lT2lY2w3U/bVi8vwdJ28PPEm/eFG6qG82OulppqeQVPlq54M4DICyZwSFkcAntyONf0q8CfxoUfi/XWex11thpb7UeZzraiURRTRxrzZ3bshEccmRgAlRjjy6fy5uNuIl5kqiKuAp6sev6fcf3+2jfwsrqileoanOZEhmiHfIEkLIcY+zHWdrVHBxj3xUVZcg8+k/rvcNyW3cFbUx2q40kjUuPqIIKhXaIk46gE9CQcHse4J1WusspWlhikrJiegQZOP0Gsa0/iLSbPtlgo6yjme8ohqHrVkJaFAFZpSCCceXHk464DdOuC59q/i2pdqpJcrXfbLfY7jKJJqKpgkppwiq3rBiQKmRwHqUn3x1bHGJqlucd4CoOdwMj5cpo8DUrhMMR5nH9+Ma/g7teouW6ty2K5Q1FJDRVBrI450aFnhqCWBTIyVEizDP205aXw/2xBUGMwrJIBkRyzMxI+eJOsz0P4n9n7p8RrDfahGtr/TSUF2jiqnnVFLhoACmGcq4fkOAAEh6kjGtL2S57b3Nt5rssMTUQfIqamiekOASM/wA1VbocjOuw01ems5AMR1PoPLG0xu0b7y6uSV4gMgdDyPxxn3yZbNsbetEkcdNRRrUYLoXXL/f1e2NL7xpp1uW1rHNJwpTBfKMRCNyydJhklRgE9D0PbTVNXRxQRTSvFDGwHlytIAHBHycZ6aTvj3erdb7BbvIq4eP8Xp5WEVRzcnr1Cg5747dO507aiVJ4AAPIbeWIr2ebLdUmSSc9d5/Ond7VzT7CSklZJaujFOvJcDjJcK1CvTOR6j/U6BbipO4KSJyWc3BeWff1Jg/2OnhvLdtBS+G3hVtuFoDdaaasvFVwHrjCu7xZIH/Mf6aRCTPdd02nh6mZopG49+XDkf7g6WqOTPv+hsDgsdvEQPXc/wCpaXGPzPNkY5zSM5P3+mjGrm07bq7nSR09KU82asmqgqnqIoYJ5H5fBxCxx8AaqyGa1ySsuD/C1YEj5hiGjPYcdYlS09FJTB4Y6/zfPY8fKeKohbjj/GVkbj9yM6qG4WJj+qLgcVfTf+++VdrkApLnKCOT1M375lGD/RW/rrUP4RPDizb6uN2q6rz4foKOmUCN8Eu7OSx+fSO33+dZlp0SOzoSfW/qIz1wXyP9Tra34TpqTbPhldbxck+l+pljQ+dOsRkhSFQGUuwGByJ7+xx8aM7C0lbN1mP/APV6h6ezjwHBOAMepH2zGnvXwTtt8oY3tjtTvTfzKeKZi0Zc9mznPf76pLl4cXOwWWetasSWVV/4ESM5f36dM57+2i2w01ni23HcNt1dfJEYzJDVNHJU+XyIITyOhK46AAYAz1Gr6fdVLQ1tPR1FRR/VclR6ZWWOYZHUhOZPuOnf2GSRpOzQ0WHOOH2HbefDU1t9fhzn285n6zbwSpqqR6iBovOU+T5ieWWHz1xo2su5VgWOB386gUh2UHqTnPbRDv7eFqpUNG21Y7gtMqzCS5vDR0yxsM8kkk9WfbiqluQIwMazLevxB7O2jc66otV9a61VFPzho9uUj1KllPILLUyORCMkqQwGQAcrkjSg7PtrfgrPF57H+mMP2lQyEuMH4/8AJp+519LfbYZrhcaS3W2lc/VLLOI/LYLzCsSMDoVPX5B1mbxy/Gh4e7TsF329sKEzX52NLJW0MEQp5ehDOJc5lAKgc16dcqx6HWWPHHx13Z4xcBXrT0NLBExRqWNGac9MsWUBCQCFIi8wdB0AzpKU9N5M5hKPJVyhVbpks3bGf279u/3x0VOiKAtZzPx/1MdtV3h4U2A/vvm46bf9Htj8MNqu0E0P8WunmS1EkSsnmTGVz5eD0OD1yO2F+dZjSlmqTJV1DGSrnYvI7HqSTnUme81Jsdqs084lt1rZvLRfyNKwHmMPkZXoexGDriK55X/l4A9gNI10hWZh1jyn/wBdJ1htUrerl/fUiktSvPiRsZ7nXOmeqaULnAPc6s6iL6SJXyWyO49tNZPKSMc5DuVFT0QCxes+5Gquns6VlXiPoT7fGrgeVOrOW6nUamtrU1U0ocgYyDnVgcDcy5GTtylxQbX+ncGSVQQOg1UV1dCtdIgXjg8emuzXFiw86ZmY++deIqamMbM5yzHVApG7TxbOyzi8sboFUAt+nbUGVDAxPEAH21aNaUTJjkJz1GTquqoZ1RgRgZ6EDRF54Eqx85CarngBfJVT0GNQZr3KJWGT31PqaaQLxc59++NQKiijklLcD1A9/to68PWB8R5GL4wANgqAOg1YUlfDQ/4AXx+Y6g+fyBdgBx7499cJK+nljdXH8zIx17DSCKWOJ1NjBRmE/wDtfcp4BCaljAvZC3QftrnVQfxGIsAXk99VFNiVVKgY79NfTPVTTcUDIp7kHGdTg52lfDjMjPb1asMXL1L8HUuGSptlaPoqh6aXBBeNuJx7j9OnbXRKeOjTzXkUufg5OfjVZX13GOR/8ZGB++r7sQDKDhVSY1vCPx+uG3p4qO9RNdrL0h+mJwIcY9cXupOCSAeJ6+nOCHms+wfEaLlHI9NQTt/vFA8oIlfyyisS6uqy8HPq4c0LNxfsdYnoLitIEDelSc/p99HdHdpbYqV1HK0eQA5B6Ed8MPcddIXdnIW72nwt8j7vvFmsdlC8U0NfPwuUFfJNdNkXSNJGBkWxXSQA4wTxinxhupVVDAfJc9yhNy2aq2zfam23ujltlyiPrp50KsMgFT9wQQQR0IIIyDnTL8NPFyug5rDNwHQSU8nqVv09x2HUY+DpuVr7a8bLA1uvEJ8yEgwTDh9VSkEH+W5U+k4AYAYPuAQpCn6x9O3Bcu3nFFssU+M5HzmLbzDziYA9O4I1beF0gqbj5ER5ySTxqAOvvjXzxq8PNweGN4+jr4xLbqtWahr4TlKhAQCMd1YZAZD1GQeqkEgG37nW2ivhqKCeWlrIXDxPGeoYEHp+4H9NbD1jUac8LcxCd8O8BHKaWulcKjd9wMDRzUq2m5xxE9QFNBMQO3deX9RpZUkFtrts/wASmp6dJmkMYJhCrwZVXi7y8ohxyCBTwtIMuDx6HR94Q7+sNVdBU7noZYg0VTTvLSIWiZpadoSzKGDqP5hYshY5BCqOmrXduw9j3K6yS7P/AIhtlovJWgFJJPOtQrLIOoZzIsueA8tWBwSQhAOuYptGhbunUjluBkevr8IxYvenjGMTP1027cKGpg8uI0ccKlYkUlS4w55iKUk4PA9Sq/8Ay6sbJ43eI2xbFVWGzbtutpo5J/MnpqOrmjUNjBB8pyuCMAjHXiuR0GIl/iuNHBXw0twt1RShw7y05SCobl7EMqSMQDg4Ur3640GTzscGWCWQEE8nTzOnfo3Ye/ZddjplFq5bB+swdSeA4GR9Jpbwy/HTvjYFJU0kEVKY3QJLIjwNI68iSH8xCZM82HqJABGB6RhhxfjdulZdIrxc7FJFdY4fpmuVZQSSSiLiyn8knEdGYZAHv069cb2682+SCCKsbhHASR6nZgC0X+EqBn0H3x1Px1NaWC1vEsAqrTUJJC5jdDTCWRvOdhyHkzS54snowPyN8aWv0tZ2wR7Cf9iDrudTxKRmaW2/4wfh1iWWov2075NdQjIhFTVpC3LuuScoDlvnGANXlu8Sfw11l4pZEsl5tsEUeEnoLujlQVIwUqAOo5EH1d84z01m2g2/RxJMzWyreRm4R/ya5o/MCsUGEgiBJYr1JHRsnt1jPQUcsFfDVzS/VRO6LHPJKoB5DBYsy4Udc5YnPX3wRjTqoHCWHtwY+na2tBObGx6E/mabG5/ww3R2oWv297fEKZaITTT29o/LVQFbK8j/AIFHb9sddcYt++AthqqyOlvO4xFJGIfOnqKBw45HqoVGZc5OWxnBIGsmWKgp7nVRmvlgjgQlfKqKlEWVMEsvJ6uPI9unuBjTEtVp2/UU1HDHRUNPmTlLNFOtRBEf4dLJKofzGY4YM3cgFehzoV9KggZPujdfbWuVcC0+8x6U/wCIXwN2h/DBbdlVW5qqJEVJL3UycnkVnODFGGjbq6rnjghQeOSdMWt/HZR1G1PN27sp46l0SkgSktkhjpYFA4xqzFFHFh6cKAvXoSSTjCsFqtdYZYakVBkEZV4auokaTCguGaKdh3Lf4Ox986s6GWz/AEdXJLFTUsqJOv8AvkSqzAwSkkyTQJJz5eWAQ/Uk+41QqQuEJPw/HP3xK3WX6tuPUPxEcsknHsyZoy4fjZ31XUZpMW0VMiLEyVlREtT1fOCsJlkOcAcSoOAAc6Ltp+KnitcIK+mpKuj2iJJo6Uy2ey0dLVo5kih5Os7pK6oZYlLLTsFyAeOMHK9m3dtn+JLNdL6EoFqJJcmvcq4llkkI8ummkIxywS8JPQdCMANDw6uu8d30t3sHhvsdL1XPQhTebdbI6ZEkMySlearDEwDQUzq0q8gQygqCc6NCEgEKcjqc/wDJi6g42zL/AHFty4boktFTuO4Ve6b3drXbq801bM1WJhNSRzyOtP5oCKHZ1BjgqPy9V9QyM7muFFYobTc2X66GKrnQ0xqw0UJZWHcGOAFhhf8AgQSKy8SpBVmYly8IPEe5W2Wl3TerfYJaRYadqeulSqfiiYyaYedTycRgKVlhkXjg5z1C75tHws2dQzvfrldt47ilzFO9ZXvEJE5AqAsZDgAJGCJJJB06cewe71Klw7e4TOCl2wozM/3Ouloa+okoYZXnm/nTTVPMPIqyHkzhsue5yHZ8ZJRx1BL/AAn8N9z11rr930tthprTTK4nvVW7EU7EHiIU6ZlJYEcs4xlh1GZ2+d5XjxGVbNbLQlPty00yzR26y0Sxwqitjm6xKBnk3WRupJAJOQNMvwmtdNc6Gy2Ovu1XQWCtljN3tsDFRG4Y8ZMEYwR+/wDQaQ1WuBThTYH4mbem0jgF2G4+UWzUFLFEiLHwiiUIigdgOmvENPA7BVjbJ+2tV+Nn4U7ZtCBarbt0FSixmVqaplUsQO4B+e+s3vPS0zjy0BPbPxpSjUJdnh5iPKhCgjlI8UMaKy8SrAd9cmheNOLryR9SKitkjmzGnJWHQAa6AzyIGdOKr8nTWDLZHIyJT26mJIx9+o12qEDqiGMJjpkjX5qaRomnBUBeuM6rhcXrpljU54nOBqCjGXDqNoR23bNHURsaiQI47AnVLUUdP5zxIefEkZ766zVDSo0bsyMvTA76jx26WXk8AaT05OOvXUBWXdjKllOyicIUFNIUkfA9h9tTaylp3p4wHJL/AB1xrglqYuklUCpb2Y40T2O426no5aWoCPk+lj7ahzjcSV8jBOO0F1dgjEjt01bw+HpqIlk4/mGe40VUdTaRRskhUNn0kDVvTUDT06SQzZiYZXt20I2sJYIsw7V3WGnhAaZc9wFOqV7oZJhIIyIu2QOv66uIrGkZJWKM4GQSNSZYJlVVKR9Tj8vbT6NWn7d43Yt1m7bCQrfc2iIaKUH7Z1bpXzzIrO6hfuwA1Ty2T6lsYVGIz6eh18/2XwmS2SexzqxNZ64kKLRtw5k+uukFKG5zpNN/liORqu+o86RjJIBn/CT0A1Io7JwLceHQdcjX2otCjj5oXP2Gqg1g4BliLSMkbeUjyy0ciYE6cgNdKC/tQq0Tlpqc9CFPbXuGzRPLghShGCMddSobLDTsSkfTBxnVi1Y2MoEtPiwBJ9s3VFb5knglKFTkZGP207PDC63LfW5LFbLPURU1wnZ/IlnmEMZIVpCrN9wDgd8kAdSQUa8ICkFEcjthRqzs1NUGmmjkheOmdcCVVwqNn0nOOnqx/U6z9RTXcucTzB874mz4UpfE/aV423d4fJqE5xVFNJGpennVWQSxhsgOvNhkD3I7EjWYrN4TVezNy3C33RYljpvX5gBZZVypBUgZ4kYPXr7EZyNW/hn4r3s7ojqLtVzV1UqJG1ROS0rKAEXm+MsR0XJycYHsNaD3fSw7qntFZGuZkbjIgHpmiYjPMf8ALgkewLt7HXK2NbomakHwHcSKGCODjnEhZtiUlwvlFTJPFRUk8nlyTTZPlHOBkgZx+X9jrRtbslrPtqEz25HpoVICRoVbCtxJT/Eh5ZJIGOgznQvL4d0tJeUluUlRcLep5zJTusVUFBbkY+R8tj0IC5BbI6dcatLFvG7x7vKUF2iuVDTlYP4RuKFKapkRCxWOVXPqKg/nzkdADgAa5/Wah7sBTsB1/P5mlV4P3RC+Kuxtopa625ix3CnSmmCVNWKT/dRM6lkQ1KjAbLKSrDJBODnSdh2lWzyfX0ti+oggKzLJS8njIHUclbkSP9ca0142+JOzL48tpq4b7tu21LtJW0FDUx1ESTqZDyQFgJgTK4y4BVSQGIwi5jnigsVQ52tW11zt7tykgqYljAPZcqsjhiB79D1x+vW9j2WtVwtkN0zuPcekQ1KKx4zjHkMZ+HWGtv3Vt+TyoL5sSBhyIaWmpjCuSMHCgjrjp366IrZaPCKrdHq7DV20FHVnVXxkqRyCsj9QTkDlgY6++ltsmoiv98MF6qZKGBQXygTPyQORHXp0ABJ7AddOC1bU2XUpEaDdRl5gN0Z4yBnrktEAD+p0bVBtM2zMD6EkfcRJRXZ0BgpP4c+FEVkqBTVlyrL+GH081RJFBT45dRJH5ZYjj0BDrg9TnpgWovDyjUmoi+nl9Tf7vT1iQSZP5eo9gcZAGcZGfcN+9bCghkramlnrqq3UqfzKpVFRAq4GcyqOAPqHfHfGgSe5bdo7NUGZqCqaNCcNNJHJJ06ABQwyfYg4+/voi67VFVIJbPTH/JSrT6ZmYOwXHt+2ZPt1l2TeJaWGg2jumiuTzrE03+0QWDmRjLMaZeA5lWyT6VVsjryEu+eF9Ja7pDJVUArEid1EbbyhqJQhXCL5qDiAoJzgAnl3HbVP4Px2+632JXt1LRxyvJItVX1DiKFMHAb0sDjBAJyckaZ+4bHtYCOVt02iJlbi6U0iMx+6Bsdv/lH+mk9X2hqqrhWAQMeWfpGRpdKK+JXBPv8AvF9d9i7Pq66uENsSzmWT+TTT3b69oPkZ6Z6/5vYDOeurC0+Fe0KOg8qpCfUMcp5VOa0dsZyWHEn3wD/ZSJ1Elotd2gqKO7UUxUk/75LHICPcmMfGQexGjaHxEtcMJW3bqp6mZyAaS2WmSNmY9AATEqk/Hq/rpK7Wa98ConHpkfaXpo0aqTbz9gP1M5bR2mlRdrW1qAt1HRIsbVtJSxUpXDM3JmbHI9e7HPTv20938cL/ALStlTb7JXrWLMqnzwkk0rEAKM8mwTgAfmOMD40rtl243HxSl2ve5oTSwyL9TWVt6SoggJAPXy8qD1wVByCrDGQdal31efB/w4275clyWonTymNPQ0yq86chnixXHbPUk9jrZoo11g/zuQPb/TMLVWaYN/gXMytuar3buyukM5qgHBdzI/qZzk/lXAx1986Uvin4Y3raW3EvdzWWmjnIeDzun1HItjiMe/Bv14nWg9yfirt9LbK+i2nYKCyQ1nA/W16fX1IC4zxBXyxkA91Hc9e2s/75u908Vgry1tfdqynpuECVTNPLIi54okQzwiT1HocDtrbr0qU4z/fjEa7XJ22E5+Be+rJbtyeVuS3QMKtBD55kCxwxLklRgEnkRjK9TnHXT33FbqOO6WqW11KVstzlNVWvSqfKpKVMhIxge+G/QR9e+sdVW2LnY7qtHWiSCoYc5EBAKgjPUDJUYyevXA7DOnba9/3GHaH8FslCpmmBpZ6oOXdRhfUpGMDqOIXAHEEniADn6vs42XLZSPx7Z02n169wa7D7+p9JrHbnjP4b3211VHuClq6yls9sJpppeKLPMRl0yvq5AhcE+5PQnqcnBI5MTM6gP1K9sZ66HNxTVVnq1pIJmNGYxlpFBcuVAkGfgOHA+wGqK43h6HBmkBDdlzq+i7OfTBlJGM7RI3oTxb/iMOBkNUVhljOPZteLzWGONlNTHkj8o6ddKmnmqq6f+TIy8j/hOrKl21VVTGQSmVwPVg9RrWGn4TkmUOo4tgJY1N+kWcwvIyxjuFbvqENyfwuoEkQ5cfn317SziECSo5DPsTnV1X0FpSiiLqnT8wH/AJ00Xwg8POD8WOLlI9p3V5zS1NWA2fYDUi370lp7jypB0c8eBHTH76HmRWrVSKMRhuwbpkakNPHRVvGVPLaFirkfP/g17uV8pXvmhJc7zIJSaxuJX2B6ar7bPQ8pHnkK+4JOoyXK2VkskdQ7MSceYxJ/TXefbEB8t4i0kJ/KfgaXKquxyIcMzeIYMLLZc6JWieT+bGDxwP8Arooh3Pbo4lVUIUDA6j/vpfWKwNGAoLeWrFiW99EC2JZwJOI9XXrpVkrzuYyrORymX4lcSBFkcFvvnOu6xsalDM7lAMkA6+00fFo5Cev+mpUnH6gE+69j/wCffV2abKIDIcpb6jnGxA7AakQQvPTScpGyDrg74kwO2dTKaYBZEXGerDGqtnG0IvDxbyFCHVCObdTg4+NS6emSoVvN5Nx6jrqKXKVJx1UqDj7++u0FQyOxU+knB98a8eLG0qhXODPbUMaMHTpk476+S0iRjLlifbB16WoUnBPXlr7UcerFgSRqAWzjMllTGwku3Vz2dxNBDGWx/jXlq9fxOvr0NVQBoFpaiIxSIIV6qRgjt/fQ9Q08lW1PDCjTSykIkaLlmY9AAPcn409qT8DPjJctu099h2tiOZSVoJqyGOr4YUhjEzAjPI+j8+VIKjIzQgE+KQ1y1LgkDMRNrqfIrvMD+pyc5PXOf9c61R4U3ihrauzi73IW21cDUGqkQlYgAwIKqWOBImB74AJA66S23/AXc91oBP8ASinrDU/Tx0cxCylhyGCCcgll4hcEliBjqNFG0StVtaQQMq8XmhkT/EHKgHrjqOn+uNc/2ldUxAU7qRE1pYqT0jpuniXZKuC+0z3q01Bo3YyAPyDoc8CpUkZVSMgNliAR3IFNbJLZvGmWaCsray1mldJbdVQfWxUiA8jJEAQ8WeJLtGAVAJ5sWC6SHgls4+JO7Nw2iGZUqqqp+njVW9TMgRAoBx3YgH4BJ9tVFNue67R2jvCW10zD6a5U0a3BV5rCBHUkovt/M8vlnv8Ay/11j6js83XNXS2H8PP1/wBxmrUKiBrB4d/l6Qx8TvDLbtwNXUWzclJC0aO0NNUVpzUOWHGNROInRQpPqcvnGkNBLTW2pKSRRyTo7LzSRoyMe+RgEdvfVNPfdyb8vdXd6y4zVlVVSGSSSSRRkkhQFQ4X3CqAPbAGBq1agvn8LhNMJKuKZYmTz6ZPXyYxkIAck+aGUKBlgOWANdrotBbokFVtoY/T0zjf3zH1Oqr1J4qkK46+fuztJIFbXV6VFOTEY+PGYsq8cduvTJ7dT37nPuyds2mCupcvKksksZBlgh+nkYMOuWQ4YexGfbudKmg3RcrVTrSNBVrRzyRSFYKhlRmGeLKBjqMtg59zolofEUpcfVX18bEq7vcKZZV6A55pzJx79if66b1FVrqOAe//AJEEsVT4jGUkd423QVtBbq3csdPXqsc8VJVYE2G5BWXkOfXjgEEdvjX3w92Va7vuClW7Ww3uklkTlRVMZhdwSQRyRgcgDPIDpkdOmNeafx1tc2yTZq2G0NPU1Ymiu9NbZ4aiMKoBj5quOJ5dR7HievTHra2+BbKg8/FWWxU0bAPJHSQVTDuOqyOufjHycduukbEvVME4PsP2EujVk8vp+ZvO++Fnht4UeDlNcKLw+syJWRoZPq71JHOrcTxKtIjH56DGPjp0w5vDfk9giqoLObPSU1RKC6qqzyIU7cHaEMoPJgcEZwA3YafFNe9q7u8P6w3D8Q1llkQCRqKWw2e3TykdlX+ajHHwDk/Gk4L9tmKuqYItwUd2laMLE4udLCqsXXDMAHGM9OhGMgA46FAh8g2Jxe7n8vrCqQNlbEUO4987p3neHqKypmqppSqjjEvbsMKAegBPTrgLj212Fw3bHZpLTPdLjbrbNIkvGaeSCBnUkAsCcdOTHP3OO50w9/bjtN/WjSM7ZojSweRNHBPHM8pUsDK/X87e4UY6AfpVWiqte1pJKZ7oIJzBIZKQRTRMp4cuJjLjB9IKkqM5XvkDWhVcFQBagCOmPwIN6y25fPv/ADJ2x7VWW00ctRURxQz/APBn8zlG5A6gOMg4GAeuBy/TWtrN+Gbc3iHtK3V9RBYdtW6BCgrqqUK9WrkEyCQcycdcciPtjWd7RXlYo6Sphu1dFapQYaeRlp6VFlVS8wbHHqTHnIyeOWKhdOPYm8Ja+rajr0pK6hQNNNT1NVUsPp1cxSyrFE6StJCS0rqM/wAlCw/OCNPvHtIPDv8AAfmZTp3ed/vJtf4P+EnhxVudz7rqNy1tNXRo1Fa6U8ZY1YF1cscEtnAaNgRke+cUt38S6e3bkrbLsTbNLtCN6SWLE0AqK+TlGG4cWIIZ8gq5VWAOQ5zg2+2bM8tmiut3uw28oE8VwaWnjMcfFS7RNTjl9VH/ALzbXRZA7mNpjxygyWeH09s2n4h772NXbZSt3TbES42y+3GM1RNu8uOOIQ8+QiKI8LKuW4huJIKABkVlV47Pl+TvFS2M4ma7Nsza27twxz3KukraueilmdayfypKmXlxjIBHJicdIVLMxUEP6yqlkFot2yrNSV9LTeSssVPU+U7KshJYFSz5AAyrcVVSZODSNxVkGo/iduN6Xcb3K4oYJ5r6XlmpGVKqWnRUM7kniRlzIoyccgSMHOVLcbtNOJ44qmKfLFYEo1aNIweOR1AJHt2JPEZPRdM12oqZAx/yEVGsYDMrr1XG4spK5VZJEGPYeYx9v19tD9bb2uIaQwVDRR+nnxONMWz22nTb5pamjSprpY0aJoz1BY47fIznAznGrRFue0oYrQ9Oq01ccGSRMsgwOw+eo0MNsBGyMmLiwwLTIFaNU4/4nOP+mpLy3KjaRqOSNRK2PnOj69bVoLRQySV2FYpmJmYLybuPf9P640DGx1M8clWihIo8iNs9DjUghp7lI81rrZ4y9wukcLp1WLI66/W21U1VHIa2vanTGcDOWxqvujxwcmTMrPxBJ7jXqnuVPHFI7UzThT+QnvnU422ns+cns9Ckit5kzlOiMD1/tqviniknL+VI+DyZmOR++v0dzSpQeXSEN09PU/216lir5FkMMBhiqMdPnGDqpB6SwPnP0s0UbhkgVD1wTqRBvOttjmNgroCBgDVZJDUCJ/OmVEUgcT3J1wNM8jBzIoB9WCcnpqCgbnJDkco2qPd1K9sV1hYM65PLpnHfGoE3iciSsEpowoPTqNLqpvdNFGUkmZCF4oo7aqfqaOT1cnbPXPLvpZNKCSSI6b2AABkOh8MN/XKyRXim2lcJ7fjks0fFunzjOf7appIr1MwcWWsVox6uSdtP593/AMApHeiq6iGJ8qI4ZyozgdOh0PTbnluFslM0kMMgX3OSR7D9c6lV4jkqMe+HNrqNm+kTE6XYOG/hFUPfonfXeCkvk0qiOyVplxjj5ZB026C6QXCkRlkMEidFdT1JHudGm3L5bY4Oc6pVPGOTu055diAcAEgZ6/0HTOiMEUftlRbcTnimeGsW4ueVsNaWx6sx9tdYNp7wZpPL23XuuORxEeg+daOg8SA1aYaanDsrAtHLjy3H79dFVBua9rFOtNX0MNOF/wD4OcdRkjIUjrgA9iT00uzhduCGBsO4aZZt3hpva7EGHb9TGrf4pVwNFNu/D9vKsLfUilo1wciSTrp3y1W41rg8d0hlpC46UsvJCAeoA9v66sq+rL3engaWYLIxUiYZ49M9SDgdemfvqO9ToJGLz/KAPgp4XXfY/irtd3vFsSsnkb6b6osqGRWTEZZTlS/IJkkKQxBIByNJ278VNTbIN1WBqSS+XyG3isaCaZTWw1PmcJIYAFAlZS3Pgoyqo/so0ifG7a/8fsEDWRaiuNMpeRqeNkkHMLzGCOpVlHUZHc9fddW/c0t4utfV1ddFHWXmqFXVfT06mqZoqcoSvmB+XnMzlmOSSMscfm5TXafvr+/LbAEYHL+841xt3fBw5O2/sMfN9Xdl/wB+264VFNJbYrcRfK9qjzaaWrj4xS8gskb4kYxsVXjKC7FVLjuBXvfh3Rvy3GCnpkpLxPLUzyx0HlTtWA5l81yMu5VgxBC9WzwTODTbnvO+fHu7XDetjkmtlqoqOCjZUrDHUVaw04jIUxpgkp6iAOJ8wDr1AUm0N7vU+JdjlMzPTxTl3IJCNK44kgH7cRn3xpUdmsVLnfAP+s+sgXN/LbOJO8Jd3jZW+7/XSwR1RaatiSCVA48x8KrYz3UtzH3UDB6jQfe911dP9Xa6nzpqe61gqnt1MyxCVgXSMlsEKB5knQD3I6dDq88Q7VLtXxfv9L5ZhhmK1sKjs0TjBP8A9QB/bQRvajNLfaerlmdopIlTmqcgmc8h/wDTyIPz/XXTaOiqy4XHmyg/ATPusbuduhk6x2zMHmUbpFGHMnntlJYQ2SmGyB0CK3qKn1jHfOpdIWWvgrGt8VRCkiiRYkyhHcoeLYU4OP8AlzlcEZ1a7HucEUc4rJhBCIJjLlsNGnHJ4hsA8SI06A9EONXVqp5IrtcYZEUVkVGjzNC/ISevDDPbCuCPf/D8HRb7mV34hyjGnqDKuDPHh1Rx718Qz/EdwJaqplVaQeRzbIXCKsaehERQg4kqMYUAjOiDcvhvSw+MtXtipeSqkq6f6uWot6F0p5HVmCMuMgMvlnIPpL9v8tXtzdVvsF3hLUNJPWUlU9UlQVxPngUwXH5kHLOMHqAc9MacNg8Vb/U3yGe0WegkNYfMrLglRFG0aDCxmRPL8xm4YHHqMAYbGeOPqdRqamJqXC8PLIAB8wfZ0kmsE5Y5OfbmBXil4e2zw58M7fWM0tBfZKydzNRvmU03GIHhDwBJGXYtzUABR0PE6XG2uF1pqKgpxJVvUWowyU1NWFHhjWRmMR5KQoMqx1LMM8VL5I6a0Z44b0qbls55r0ol4ROqT01D9XJCWDAZAwoyGIy5HU9DkDWc9s3Za/b9Pa6gVNPBDLNU0MBqUXyOUIZmPPiC0kRRFc8ivAdAM61OzNW+o0ge0bg8+nu85l6irgtKiWdVRpEY5nDPJ5fmOZ64BZQvorJVxjgkpdjGgVnOA4GGGbO41FRddkpF9JLHW2+MzTqsUMkMsiRFIWfgfzfSeesq448oIC2WkbVBUvHTpFDE8lSPpoJC0LRcBIqYpm5KXwQjIrM5XBYqrBT6udvu9Nb7pLcrZDUV0scLv5UqTLFUeWFaq8xo58oAMKMMQUHXgSp1qh1HiEV4Cdo2fD647HtN3tj3Gqneusj1FnluVipATXUnkTQqUDSJgdQDkK7hs80YdYF8raW+V9deLNYI7JamqGMdS8YNIYI8CWQR4K4D4RQpYseSjmWI1dUu3dvR1clTZbgt3FqSCRo6KkeGCnHAGJiW5EvxXsxz6cEZA1K2b4kVVRZqiWz2qnq6WaRYUjkghjJCP5fIeZ3CjPQ+yHtjXJW65yxasE4xzOAM/wCvOay0qAAcb++e7herZQ0cE0FjoqanLNU00lZyqw6kYkCxMQViYShvKYNIWpQCQQMnG1LhaKUXKSKRpqWghD080flRytCFVfKVogpaSSiaQFCcK8q5JKaUO9TW7g8SqGe1xSXyaSlMNStPAVSinZwBEGRm/wCJHGkZbCcVlYhSRybzBJLY7v8ASVVW0T0GaWRqtVpzEyyM8Ejc5CyRrUROrKDyKwRnAzjXR/qHsqR1GMgfOZRqAYqekdO+9wmj8N6OghqKeSmrZrfSU01uqIp14eZN5YIJBdcT19IX5df4bEAACCDrxP8AFiuq7lQ0z10BrJLTS0tyuMSq086RLy8pXwCIzKSSo6ZJJyQCM87CNv3jffp62tkpLDbqwVQrazMtTGjFJHp0X83mJ6owR6ULzn/3nJCHf2/9unzYdv2hqS3RnC1FWwmrqpwCOUspA4r6scECp29JbLEdjvkZbpy9ftAiri2AgfvPdElbdKry5VkqZJxX1EjqDI+GAUMG6FPMZSRjr3OcLxD6HnHXNBTmB4IVlJdSQGjTB5KWGevXAIB6jXGplmqUuF7MRNucPDS1ascSszASBRjB/KAxBPRk+dR9qVsxjrq16m32+JPRGtXNiSYZ6kA9cdO+PknvpxFbg4W9MxlcJuIwbFuyKn4NQ0kkdQhykir3Pweo/wBNdq2O7XS7rUVtVipJ5BZ5QGJ6dh+mP6aWI8U12/LVohSo5vlPKwyDB7gjH7e2hO57/q7lcJ6oGWNpn8xiXJJP/h02EOcwfEJoe40dJcaJ6morjW1CuFEIJfgAOpzj26fpnVBuS5WSjtC031c1RNy5BI8qoGfj+vf40rbX4tX61IFjmQRCPy2VUHqHXqScnPU6shuq23WFFhy1S+GcSL/w2Gein3GD8dx7a8EI5zxYS3tkCV13ikjpxHTseR+pfipIGT+376uqqG0xtn6+COoUkjyk5ZOi/Yvh5XXemo6+1XAVUMyFal6iABYR/wAoIGTjXan8Ha7cF6kism2q+4yRZiE6RMsfp6ZywAOfuf7aEbVLYDcoUKQu684torz9DI/kxmdyP+KQEBX3wNSaO9RPE5SBizDy1kkyQrH20xT+F7dUdY38dcWUDBR6iZAADgY9JPXt212vfg7t/bMVJQtuCG93B5MNR2r+ayKRnLEZx/8AjQ2tqzuYRVs6CJuvqkqoXV4T5nLPIdB7dteYKETR8QQpxjiT1OnlUeGlhpoYUaMUrkj01UgYsuPYA9OuvM9LsXbcH/De5VK940wq5/7fvoZ1dY2UEwo0znc7RInZM90V0p4/M6gFmGAox1Odc/8A2cVg6LW04X24nI0xbh4l/TQlaK3UlLB1jTgnJz75JP2xoEq95blkqZGjiXgT09OmEssPIY98G1Sr1zJ+4o1npKZDNFBAy+YoUYOOXHA+Tkf21wsu2qW9VnB6ueSJsYAi6u2OwA+/Tro5p9tWGjoZmqaU1szLwR3Uhl+CoPtkgZ1GFirtuyz3G2KPKRwfJpU5pguMxnJxxwR2OcEde50BbQRhdo4yEHLHMlQ2BKCliamoVokDGIvKwzIfcH474z26akTUNv25RljCiCQMrOE5Bc9uo+dC9fvCmatVayllpZM8fXLgFh3J74z8n++p7LPPK0trq4Z6SM5elY8jy98gnsAM++qlXb920IHrXlvOVssEb10tbSNTclGHWVyvf7aMLRfmllgoJaiOljHoMSRBizfY/IBGh2qu1NVW2OlamWep5ZJhi8scfhi2PfXP+Lfw0MLelDG6gEmOZXmcMpHx1P8Apka8yF+ZlVsC8hDmhqbYHaCerrZKRSCPo0/IehIPXr0P9sH7Esu5LFb2WCBUnL5LVk/pQgdCMn3OlAd1tWqwp7dU0zMmC8tTwPueRXuBkZ6fB1UyVCfTVD1N3paaEkqsPN5gxOc+kds498d/10s2kJOWMYXVDGAI/wCPfsNNJLT2uKlZ44vNKc+vHp1A9+/bSzvtnsm4qO5z19ggaKdx5hKlFZwe4C4x16kjGT30K0EdTZrc1TQXaaJgOTiCMJxQkDJ6kkduh0VWTaEl4qxU3HcawRzxmSM3KQQU8rdsRt2PUjUGhEGQZAsZjuJQzXK7btqafYlgcW+hqI2WZKUBESEZLKAMYz1yOhPY9zpV+Jmx59q10P0kAgEB/lFAe4OT39/fWhPBO+bZ29+ICI1FfT1lE9A6vVqcxxSrG/P1flIC4y2SME/slt8WGfxI8TN07iglmrrO1zkW11UcZVJoeR4xoG7EJ1x0B69idLjKuSdlECzktwDeSN7yf+0jw1su9LcI5L/tlDBcKMAc56M93xgc+BJB+ASewzoOty2y+WpK36xJv5iUs1tlAVZ4mDnPMtkMvFQDj/Eeq4AaHtvcVf4a32ZqPhWUrSvGyhvS6H0srf0x8ZX9dU1327BX3WqqNuBqSkkfzEoZWJ8nPUqrdSVB6DPXHc++j00CrwBsAbqfQ74PsgfGQfDkdfb5yur6mi27f6uio5f4hSdRC0q8CgBLDIJx3yMnuDkjrgNDa7TUNBLc6i5NJHPC8UsKxEKArcuXPmeQHqxkdicAZOVDWbbr3iapraeeBM8fqlXmmQB+Yjt7a6W667lsUxioKqaohTDB6cF4slQx6Edx2PsCpx0wdaN+nGorARhnr6/iAp1B075ZTjp6fmG0txgrLm8qx1EbJ0WeSJ0jbPVu+AMcccjjtrtTXqWsevjt9fBFVxOFikQAgLwHqx6s45MM/YduwCY/Ei7mQGreKq+z06r/AE4ga6T+IrVNQZZaCldpesrMmWfPfJ6k6F+kYbFc+/I+Yk/qFO+ftGsu8L1SbCuZuF6kuk8dMAyzSFkBEqhehXGAWQgfKHPuCH7WudQljWGGujzTf78MVDLzlZFZOAC4DU7FpGHt17hiBCt++rb9Ys5tFB57AKxniV2IwcYBQ579z9uvQatN27n2/O1G9vgqbVdvNcVMFO/lxBeBWTEfXhI5VFDKOhLEgkAgaac15rCHc56YHuE93gbDkjbb1MtLdZ7reLlb7XSGMS1IlSnlnmTyoZI15VAQqWIYSNmNwM/zHbtg6O6Pwkeqsc1wutyns1bKKimqKSO3xRxmJenlx4ny4Lxpj0r3kJDcslFtdfqMPGfpmiWPy5mJBiVEKoofipAVfQ59yE9ugnU26KuGup5WulymhikZ2gkrZFAAX/hsAAOSt1Pt1AGe+g36fVEcNTBR12yfdv7IzXdpTk2KSemDge/bMd1Zv6ngun0yrUShaYQrbYocxsFSMGWZVXLsERVDkqFXp8kl/hjsqXeZmqJJaWjt8LOBTRKFLAklmAXoV5McsM5Oe50kb94g23cEVPAsfkzrgE1FQ0II4HA5oCQM9vuRnpk6JvDjxWj2ZWVMtogpJneINNNDSlAsaxqXZ+WSWHAZYKvIqCeuud1Wg1DaY9zkNtzx0+ntmho7dKt//wCjBUZ5ZH/YQbi8aY6evutpt23ImqrXUz0bVlZWSVCh0jkZV4pxA5GJwGVyBwJ7YzXxmJZakee85rqhwlXLxEc7TnzaWpOVPXz0MZRiADhcnhKQm9r/AMYuC0S2+hqLhcKY8o/poS7pIkvnxlXjwwBLyfPznopjfW3/AMLvihuITyXWho7JRU1uNXHFeauMtU0tM5YMKZA8rBQT+WP4UgAtneTs1aAFq2HXJJyfPJPyme/aCvu4GemwGB7BKKC91O3bHPX3Wv4WKvqpa220CcxVTGUglS/RvL5E46BmIZgQpHKCm4UrHmb6ZrnPCVedUjby0RT0iBGAkYGMkEfY4C4v5NqbIF/SS93a8+It7D4eKlja10EZJI4GRwZ3AKoSiomR0DDGdUt4vl53jb7tYqBKewW9nLvY7NEaeCVQVJDAkvLhkDBZGbByRgk6brqqVsM3i5nH9+MRdrGHGF8PIZgfu/e1Rc5mh+qjklUlSKc/yosH/ARgE9+o6dSRknOgqZZpzyYs5AwOR7DUgWumTIeY9+vlD1av9vX+w2moIrbDLc4wBx86oMYBz3IAOf0zrWChBkbxTJY4MqrTtWa5wGVKmlQBgCrygMM+5Gm9Hsm2S7GjjuMklXU05J5QU5VFBHTD4Ge3voh2LT2KtZLnDaaeCkkUqoi7Kcf1zouXbVouVwaKeCWWRkyjTBuKj2OXz/01m26xVbBB2mjVo3YZBEzKm0EeWY/WJHErEKvV3x91XOijbmx6ITM62u43c9OOGECA/JPU/wBtO1fD22RzTRh44o2xyRFOMZ6fr11bz7Kt8NN5lNXl1GMRceI/Yd/fvqja9ceGXXQMD4oVeC3jFcPC7bL0H8Gskap/wTKjzzDP+ZuQzj9B3173R+JHdVfTqr3oW1ZCZHitiiJwM9OqjkPf/EcaFaKwx0ULvyhkjcHMhBIAwe2ffp1/tnQeayOCeUR29pZXOBIucAfce/se2khwuxbGTGzXwgDM6Xndk91qJauSqqqyqduQnnYyMoJPTJ7fPzqGGusMpnE60yv2aOTjy+5x31MraSe4RZkV46fkqCNcKSx6A46HVfVLGwFHQx1deYye3pXC/mOfjv1OjrwkDaVIKkz5LTgwrUNWedIrhQercs51Hjpwk6PcZvp6bIbLIORBPYDv/bUmCmajdp5quOmRXJWnEisynH+b/TVXdq6jkAeBpamfqZEERIGMe564/wC2iEEbZgw2dyJdG72WOKRoaGnqOB6F4ivM/ONdY7nRzxrIaOGMsAeIcKB+3toIudRU/QBkKUzM2CzEllyOg6dh/wBtD6TlEC/Uztj3Crg/31C0gjIMubsHGIwKDc9DbKGoFXKpnnHpBdXYOMn1elmA7jGRgY1yrtwzWSnFRDT1BqTJmYoWjgAZQVH5s9cZ9sgD50CUl1t0KrDFHHG6jkkr4k4sVAZjhSWH27D9eptl31X8KuOq4sZ5P5jyqRJJx6pg4yMEDt7jr7nWl3QHKZveE85b1EcdZC1f9DTwMMkVdRAXDy8vyksSFHHkw+641TvaLf59RPUXMRTKQDJTkqoIxniFUBsknGCNRoIZt2VN1eK4wUBgpmq5Y53aNZwgxwTAbMjZAXtkk9epOquajqayWOQTc6hgI2KqoQejAGVzlumDn36nqSRIT1nuOWlHX0MMLrTeZVl5CqT1gCBVGB364PX59xqU25aq518PnRwLBGgXyAxVHIH+IjqfYdPtqDbdq1ZqjjGAW9NUBFzA7lQxGfY4H99T7Xe6a3tUgyU9SQOAMcTRspxgZIjx7HIJIOOp75tgCVJMr0p77cMwClhpaJ0ZneMewBPXJPx9tdoNt2ygEMVdVxxSdfTFHyKqSTyJPc4OAMD2/edc5brcKBZZJoaa3RExJSThIVyB3YsULde/EEjI1XVVPSUEUHmOsczFiIKTz2Uxk9vUq5X9G1JPlKgEmeKSC30Uwb6pa7kwKioQqwAY9Tgjr+hx2/YktEc9YskHOrhTJaGSOn84ZJIA6EqMrknOO36aqzW2+kYfw2KKnmY5MUsBMq5OCORc56fBzrrdbhW1NK8aN9QgkVnmKCLAI6LlgGPbpn76ESTGAABvAyrs0+4dm+JVwgqHik2+0ErYBXnF9RHCRn/NmRTj4Vj7aTtPfq2Cuo6k1M0r0jAxeZIx4j4HXoD9tMna+6ovD7xAv1pu3Oq29eY5KKvi80jmjg8JOWR1RiGGcAlQDgE6Ct37FuW0KxRUQu9FOPMpqpRyjlTJAIYdPY9NXThVzW/Xceu28WIY+Nenyjx8cdtSVL7b3xR1VJcKbeUDVcn0Y4CKuARqmIp04kGaN+2P5oxkDOveztky0dG88o/nleBB7cj1x+w0va7f09BsTalsjdI5rTVy1MQcZ6yJGkikd+0MXcf4fb3cPh5ve37tohFSo61sStNPTsMsB7sMAZHX++ua16XVVjgHhH2m1pr1ccDHeeLpsW1naT1Etc1LdJKlg9MHxGYkTPJsAkYy3cY0ixtWvrY3qqShesoWmMcdRCCrKwGSD09hgnA1pne9RarRsGaZqyGeuuYaBqYgF4QCOROfy5GACO+ToV8KdttdVstEgZFSolr4OJb+U2FXn0OckhBkH2+3TH0varU0vc42Bxv6c5tX9lcZrRGySMn0zM91VHV0hcyGVgCUJqYuYBHcdjg680X00aK0kNDUyNlf5/JSvuOzAd9P78Re1bbs6/26HblPJbYGpvMlg81nVT2yAxJycE6TrVdItLC9dbXqqgysCSuFkTHfl3yD9tdToO0P1umTUICA3x/vvnPa3Q/pLzUxyR8Jb+FHhvTeI29LXYmoIXkrpkgieCu+mRWZgOTsYpunX2X46fMXe9jsFh3DXWuG1GVaSqeM1C3VpueDhuLeUgIJHQ8M4x376bPhv4VbLpvE2m254g0tysWYVnmko2DvCGjDqSnE8uhwQCD19+xWlzskFJcJ5LTSx10HJvLMkzDiuehYd+3xpkagt4snB5f9meauFyhGCP75SUNo7SEdLUT7fvBp51Z+Ed+jQ46hOrUbY69T3z9s66VWzdsVDyT0FmqKCGJA6i4X7zZGAAHHlHTRgnOcEAdxnsSWrWeBm94/DKx7muD2ytstwVhTU0DtHImDg5PD/rqdZfwxVM1oqbvVzW+0gWVrvTr5k8zTos3lFRwOVJZX74A4+w1i3a8Vg8VmPYSfvH0pUjZfjgfaI7/Y5pHVEsCTI56TTyzSJ2IwpHEe4PXPUDt1BcOwPDuyf7abZttbMyUlyZfrKW3W1pZQxJBhhM/mZcK2OWAASDk4zq42Ttfd++JWsNpuAobZaqCprpZIGnDyJGpYlyXYnsqjrxGew08PCTdKw+N/hZTVdtp6d7JaI4xlfSHbm0krL/mYMoz9lOj0ag6puAtiJ6hO63xHRR+Atgpfo7NtTwquFwhSISVNx3ddZEpoWPQeZTcjHIvQsRGOuB+7G3V4Xy7ftFrtZ3DS2KIW6ah8iy24U8CJ5RHBUyw9bN1YkHIGMexx4seLW39o7XrKye7xwywx8jTqcvKh6EAD/wA7j31hzxq/FDcPEehjprPE0E0J4qIQQzr0+O3YdtaKrWpIUZPn0+Ey2LNjeZK3PUVG2fGSahpK1J4BW+VHLIchwzenJ+ev9dX3iTtK52CrlvXlSUFwi4yTcBxWSNvyzIcnPXIOP++hTxS2tdBUC8mCeR1Pm1M/E+XESwC5fsOpA79yNcd5eMt139ZrZQ1IWGhoY/LSMZBlY4JLHvglQ2Owx86V1Gnse6uynHDyb2ennOh0t9f6dktJ4hy+8CkRWmnGeTcyc/PXX5qcPTTN1LjHH76ly0IpFSXicsM5b3++oVRUlgysTx9vsNbPsmTtDnwQ3RNad0C3yVQipaxSCjR+Z6gOgA0+Km6UsdYJEerdeAUpNMEIfvkgAnH26aydtSCWq3TbY4lZ3NQhUL36HWu0sVzvNY0ltt8VP6eLy1MgJx9y+enbqBn21layte8Dec19Ja3AR5SVRbthmouMpqOZbGVCkZHbq2M9AdRLpKtw5PPUy0i8hgiQlgP0GM/31Sm4W+K6+RNdKivqvMMS01kjLZb/AA4OQCCf8uulDejQ1sP0VLQ09N0aaatl84kE9Oi9SR1JCk/qDpJaeE5URtruIbyXVqKcqtLST1aqpf6qWNYoxx/zM3QD7n/80kd3q90V9RTm62y2KgOB1YsR7AqOJJ7A5A1I3LuCkvHmxzV0/wDD8Dlxk5VNRgYAkIPFFJ5NwQcRkAlyobQfc/pY14UQhomjxE7FeLKAxPVcAs2TjJJ6fYDTiVZ6bxJrTyzLCpqo4KmYyU890hDBGklqhHGCMkkomcgfIbUi3iouks0a1sdBSjK08NM4AYdRktnHTPcnOqK40tXJSwyNdoJVlBBUgq6FcYyq5wCO3Yd/jXuvqoaSKkRLyyTqrLLE6yhU/LxxlckE5OMdP07G7sgbc4PvATvCSq2tZbZB5z1ktTUj1cGUlc/qp7dvfQrdNx+YxSmoI4M/yyqFjk579++rCnvczRRv9bBO4bGXlYNj/N1APT/wagV9bdLyGgSUyQFvMjDuwBc/AJwP1HX+2oC43c5lic7KMSiqquafkjRwuc5KyFvY+4J79NVrVBJJVKPj7fyhozj2luO4YKmrlA/xSklEBP7gA6mLtG6RqFlkoEkHRleaBSD9x0xpgMv8YPhfrAKrjFsH1dtnFHBxJEoYcz6SMDJyc8wOnYDtjBMCndXEU60jVLMOR89+Qdx+fIOGOSwPft3z3H2hp6SaZ6yatlpWgMZNR5ZZefQk9sE9zgkfbJ1IaoordGq0qNcqdsF1ecjoVDdgAUxnr17rg5A02TFFHnJs9ypvqjHbqKW3eaRzjqHDjI+ThUx19098a4ieuigWa3ziUBlDyEGRVcqSPQUHFvzYbBHTowxrzDWUl+YxfSGmcueU0EhwV6nLjqMBQScAds47asIdsxSUcM8FVV8yGLRtArxpGrD85J4n/CcYOAR1PTVT6ywHlI9BW2+iWneWrSqq5iPN4o8j5zxIY4VcEdxlunv7aq6W1C41zw0EMjSSciRKvYDHUEAYHc9QMffTIsb0ElgWFaJ6isp25StDaKeaFlbhx545ccYI5qevIdMr6l/ubxBorXdVU1080sKeVNHDSpGzLy9SnpheRz3BPbI6a8p4jtIYcPOElHtFITHT1awRvOS0bzzgKoDEYfoPjvkdwfkatEtlspqekhiq1p5Iuq+XgKfnJJPLrkYHT7+wU928bq6TC2qFeAXGa2lp2A65wU4EHB65J6nqRrztLZviH4zU92qbM9O9PSyA1MMVZT0pVmORiLkrEd8YHEdh8aIRgZY4gs5OF3jYsUVminr7xW1Vknho4Cz0lfWrBNUc/RiIspCyAOWBIIHDOCB1Dd4772tbKWlorXe6ioTDSTRCEN5TNxIVZwR5mAoUngoBzgEEHS03r4U7v2khq7taLkIQoMlTJTScEJPTLduvsc9cH40FrTzTAlY3cAdSq9tWWsN4gcyC5GxEK99361blnWppI6hKoEh3lPIOPbLdOo+w1WWzeN6tFtmoKWvkWjc5MJwwU/Kgg8T9xjVctucD1vGmRn82fb7Z1b0O2jWsi00c1bNIOKwQ4Dhvv+YDr8kE6IUQjDDI9ZQOwOVMo5J5KrrKxcjtn41Z2mvqbbJHLTSurowKMrFWQjsQR75xrrXwVNjlSOqtoopeORHUxNyZT2b1dD+o+NV63Sokm9LMQDkAHt+nx+2pKqwxKgkHMMqXflxq4I4LpUmsooVMccEpAkAJz0PfGR3ORrQ34ffHDw92xcK6a/8A8RoJWhVIJPJE0caL1Kkp6jknP5R299ZJlqGqmDyIck5LN1LH51OhheNmKuyqRnDDt+x1zvaHYum19LUvlQfLb8j5Td0nad+mcMDxY894/fHPxStXiHuCtuFueMUqnyabiCuYl6BsEA5Pft0zjQptCnhutrmo6iPKhyRkYyD2I0ojNLFJyWQZBzkMVI1Z0e4rgLg1S1XNJKTlpXIdz+566LR2Wul0y6eg7KBjPpAXa5tTcbbRuYyZ7JU2K8rPTh2j64YAnAx7+2rPwvtVLU7npFrVDU5l6hz6MfOP/O2oPh74jUlosO6HulsprzWVFEYKQ1UEh+ncuv8ANUqQAwGep1Rbd3G0NxSY10FFGXyzFkYg/wDrOP66K9NhqKHniKB1NnEJ/ZvxV2ns9vw4W+Ev5FopIUNLPGuCGwf09/n/AO+v5qbyvd4rFqLBQVU94niielpvp5pJXjhBMrBQrEcRljjqBlj99FW4fxn7svHhhSbSN128bZTxBGYw0hd8A8TxxgEYwCqjv1J76T21t92mC5Q1dZPaawUkrVktM8MTebxAwnJgeQJAHBSe5ONYJ07HxhM4A29QPvHq3AyGb+mCFm35fbLPURR3GsiaaN4GEcpVsH5PfHTqPjOibw/3hcLPuOCvjllmnzhmOZCM9O+f7HQTdd1Jf9zVdSWpbLHNM1QqUNHwWPkeQVDGuQBnAGen21b3LxSvlziuFHJX3l6GsMc1RDcLi5WeRTkO4JPLuxGQSM5yffoaaiMHgAyN5nWkHbizP6MbF8G94+PWzbTeKisoaOjV2jQVsuMKcEkRgHjnp0/TUSu8JvCLwMu1XW7rvc+4KmljmcUDMaWnRlHQEq3N8nqOwx31mjwP8dr1tzbMtsbdc+3qA4YwWyj82d+h7TSEKv8A/LbSv8Q/EqMX2qqqdqiunbkDcbpL9TO5P+IcvShz7oF15KAj8K+sTYs/OSfHfxxrt9UFqoYFWhsVC0j0dFAoigjLtksidASQBlzknrknSfp6yN1jdm/mZ7ccYHt7Y1V3G8PXVTM7O+enVuuokFRJE47qD29taXdjGJdDwDaNGWVKq1RTfnYDj+bt+2h+tRUXLg9evTXqx3R5qY0yxGQtjiF6tnTX274aiWiS5XWnEyKRin5EAe3qI/00mzCr90OoL8oL+FFmuVDcVvcULUwiz5M7IcBvkH2Ptn76ZV4uaS3Fam518dfUgh/JLELHnDYwPSQcjqD86u5ZFaChY0DUdPGpiX6ZnBDZPRAT6cjHTr27+2qyh23Z7i7zCwXa4lSsMq0l0XLN/mB8lgB07Hvk4+wNnPG0bGUHCsrJL3BTxJTpVU8EnBmMqU68eDEDCnrk4JBJzkE9NRKiequE/wBT/tWIZyQuY/qF4t0GW6dB+nx0Hydv4ZR1kU0gtFws1N5YVTcrjTxcDjALh4VL4OcgdT7e2qh9obNsMaLdtzx1cipg01DAZwfSehY+noSO2f1GdFXH8Rn2DMoeIfvOPlBeOp3NHWTrTbgqblXElI46GreRqg568QrEnP8AzAEjRFaKbe1VTcLg9XQHqS1dXugVs4IKZ5Z6noeo6/can0e9tnbNo1/hdjkutSB0muT8FVvkJH7fqdVcvjnfLhKBTCgtRUMM0FIkbEHvlyCx/c6t3F78gB7f9SO9qTmc+z/cYts8ML49uWSvrKE08qYUTkhVU5OQxIPcnofn31UV+y9owRRRVu4kwGfmKKR5WOcEgk9h074PxpY3TfNbdHWOpnmmKZ4+dIW4574+P21SzXhmDcnbPwuiJoWzmxz7hiVbWD+Cj37xiXDc2x7M/kW2211esbsqiumBj4988QMjqAcZ+cnVO3ii1DK0lvoKGgbsksVPmQDpgZYn4Gl3PV+Y44/OcZ1Cnr2UH1fpnTo0tK/xz7d4sdRa38sezaE25N/3q9BvqrhUVCMcsrSHj29h20OG+VAOFkwPboNU89y6kYJGMAZ1ENU2ekZ/qdGAVRgCAJYnJmpfwrfhzsfjvt2+tc7pX2etQzUtFVRyBqaObyOUAkidCHzI3VRKjNywndmT7t/wa2hfLBcq2j3Jc7PBFPmnqaugXpTQ24V9S0sSAOT5EVSy8GcMfKHqDF9K28Ug2/uWeloJZaYt5f8APhfhIAGSQAccDAcKw6d1B7jOuNx8Rd22/ctap3XfqkV1Qk1V591qD58vAIJXw45OFAAY9cADt00kGUjlHCGHWPW5fhxsVw3WbVbr8NsUsN2rKZ5a6OGQSwRC0GVlLtCcRw11VUSZcgR0jHiPWdDu4PDGpbxN3ladrh6uXa1fcEjlrJJDP5NL9Sy/kjI5lKUjChFLyoDxP5QGwXy67yuMdbdrvcqusguxmhqJK2VpIp5Ej5Tq5YkS/wAmIc85IjTOeIx+8Qa2fatdVV3nS3evr4FqZqu5SvJKZpcO8hZSpdi0jnL8urE9+uqMVO2JZOIDOY4n/D1veerotuGSwI5uZtoJV5EeoFbNQ+Y8nk8uHmUshBPLCFfTy5DSh3Z+Ee/VLWOpuNytG2kusUsguVa84pKeOG1Q3NvPdIT/AO4m4jy1b1QTDsvI6R8KfBKwbh28lXd6i5XA1rpziWq+lQf/ANOIy3/rLa83na1h25HUvbbDbaaelrYIYqlqcSzBTGWJ8x+TE59ydItrUqOApjK6ZrubTMtj/AvuWo3FZ7NX7otNBUVm4ZNuVMaU9VLLFJDXRUlRMjeUIDGnnxsvmzQtKW4IGcqrClm/D9frffLClPfrXHJVWuC8VFW0FwlhtsU1GKyJJ1WkZpXaHLYp/PACuxISN2XU1PtS1+Idop6C+031lKlJLdadPMZfppjUNE/l4PQMsMec5OR0I6aBLVtWzbe3LVR2u10tCtPDDKOMYcsxU5J58vk9sdzov65SpPDPfoiGxxT1b/C/xTvFgsc0N62TteC60X8YjuT0FX5kGYKKoFOwSlkBfy6ynkBjVl9UieZlOCp7xE8B7/R72vtXvXc9req/ik8dZPbpA4mmEsgkaOIBCi5ViMouMgYGmzfd2zTWQw1dDQVsfOeUCWDjxbmq5HAr1we/f+pzQW+1Qm41EILRgRNKrxAIykn1DIA5A56hs+2qJqOIeEYlzphWcscxe2vwzsVOvnLT1lSWZfpjVxJEsgIIA6+nGcZPc9/k6YVi2zXUq2/yqua2VsX8tFhqIqOOeEDqgZFBDfn6sCCe+c6p6byKSvraSKjgSOlhkkUqGDMwjDBiQe+QO2NfaO91F4299RUrE8kMtOp5xiQSeasjOW58sH0DHHHv79dQzsTzllWvHKW1zs+0Jqgi5wC8iBjCBNzZOAYlyCoRTklmBXrl8/Ogzf34fbPxNy2xNW2yGU5WhvCKnAs2Avm5C4wpIYk5wfcMBfbluVZQUsdPBVzR08iOzRBvR/wlbjjtjLHpqyW1LtrZVvv8FRPPV1ZaGWKoflEUxgrgAHBAwcnsToiK6+IGCcodsTN182jedvvJBLAZY89ZKWQSI+CevTPT9QNDvKUMRxKv756Y1rfftPSbavcbWmhp6HyyEUKpkH/GZc+st1wAM/bQfW1NPXy0s9ZardVPJBHUOXpVUsXxyBK4OD+ufvplb9uUAacHYzPXCRiCSBj766UskcTh3ywXuqHBP7kHTQq9kWm4wyTGBqd8HpC5A/oc6j7i8M7VZ9mxXiCWqNQ03Axu6lMY+OOf76ZVuIRZl4TAKlu8tO5MbMCcjOTnGp1tuT/UcsgY+R/2Gq6JF8zsNeIXLSdT768QCJVSQY1txXXbdx2lQNS0UtLdYMrUM3EpJ7hgRgg9+nX9dBkG4foniMMYUxZPOP0lgflteLtO0FJAy4zhe4yNVjwI0bsR10mlQUYO8YdznInyav5zOyIFDMSACTxH+h0R2itrb7cg0pkmJAADMTgAYA/TGB8dtDkCjiF9u+jvw7IhujyhVZ4gWXkMjONEchVyByi+STidK+KsixAoEEf/ACn20LXiFVLK8jOcgknJ660rddkW242y3VtSJZJGX1KH4BvXx68QD2OO/sNTtleFm36zetXbWpAtO0kgzxRnAXsAzKT0z+vQaXS4cPERCqhZsTJ9l2hedxVHC3UE1SCCSyxMVVcEk5xjAAJ/TTM2x+H65XeQo1bT1Dr/AMSmpKWaSTp/zeVgZx3+/wDXRviBuSPwulggtNltU4ZxEWrqcykqV6jHIDryPt7n5OlLuLxt3luFI4prw9HByYCG3xrTIADxAAjA6YGP3PydGSyy0ZXAEM1ddX7smNvw8/DVVWix2q7CzxUcFZSUcsYqZubu9VWyUsUTLFIr5k8pioUsWDqDxZmVGXf/AAwGxZKwy2ivvtse6VlroJqWKRUlFMa0zgc5CzOFoKpiilmPEcQxkj54u+rqaimqaeSpmenmqI55Yi54ySDzFV2HuwEsgBPUc2+TruYY4QgWNcFeuR/6f9OmitpEs/eSYuNSU/aJrLfNom2Zurcdls+y3uCWqsioJaxqaWvMnm1ctNAyoiP6pHjOEyzAkLgsMaAN4VHiD5u4KChukTU1pWrqLlDb5oo0pxSiI1Dc1IVlBqIQp5ZkMgCAnppCeWkFWERFC4zjHz0P9tWVPXVFFBVJTTyU8dXEIahImKiWMOJAjAd15xo2D0yqnuBgi6eqrkPv9ZDaixtiYwH8ONy1u7qyxXupitV4gtkVzlS7TmEKJYY5oo5GYYiciZATIVVCTzZArEfazwL3pDuY2il2/XXOQ1VdTJNS0khRhSVIpqiXm6qqosjKpd2VV5DkV76VivwICqoCnpga4yKkn5o0b9VH6f6E6cEWjZrfArci1dfAq+fJS2m3XVHpqSoZKla2elhp4ogYw7yFqsDiFzzhmQZZMEfpfCO+fxG9RS0708FtF3eSrdOdNIlvVTNIkqFkMbOyxK+ePmuiE5YEruQLIhLRqx+4/b/TUFpMn8qjB6YHx21GZOI7rx+H3dtvhrXlpi1bSmnU0KxyPPI81tluKRR8VKySJFCVkVGPFpI8FlcNqPV/h53VRRWw1K0RNzqlpKKOnr6Z2qHaWGGPifNCDzHnynJl5Rwzv0CdUbPJxXiETDDr6R1xnGvschmIR8MvE9CPvqJWO7a34cNw70p7RPb62jgjulFRVsRrC0bKtVeTaoAVwT1kHm5AICY68iAQDdnhluHa1RcYam03GZqKuudFJJT0pkQihIFRMHUkGJWbgXB6N0PzoU9IOeCnA54I6Zx31W1lQUX0pGvZuiDuO2vS8etR+EzdqXQ0DVNFTTLX2u3F6yKog4vX0oqYyweIFfIjIapXHKBcMVYHOkF9SP8A4n9tVM9dIZOGFAwFyB1wO2uMzuJW9bd/nUZnp//Z"/>
          <p:cNvSpPr>
            <a:spLocks noChangeAspect="1"/>
          </p:cNvSpPr>
          <p:nvPr/>
        </p:nvSpPr>
        <p:spPr>
          <a:xfrm>
            <a:off x="192617" y="-143933"/>
            <a:ext cx="406400" cy="304800"/>
          </a:xfrm>
          <a:prstGeom prst="rect">
            <a:avLst/>
          </a:prstGeom>
          <a:noFill/>
          <a:ln w="9525"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eaLnBrk="0" fontAlgn="base" hangingPunct="0">
              <a:spcBef>
                <a:spcPct val="0"/>
              </a:spcBef>
              <a:spcAft>
                <a:spcPct val="0"/>
              </a:spcAft>
            </a:pPr>
            <a:endParaRPr lang="zh-CN" altLang="en-US" sz="2400">
              <a:solidFill>
                <a:prstClr val="black"/>
              </a:solidFill>
            </a:endParaRPr>
          </a:p>
        </p:txBody>
      </p:sp>
      <p:pic>
        <p:nvPicPr>
          <p:cNvPr id="93186" name="Picture 2" descr="https://ss1.bdstatic.com/70cFvXSh_Q1YnxGkpoWK1HF6hhy/it/u=1629887741,1729539338&amp;fm=26&amp;gp=0.jpg"/>
          <p:cNvPicPr>
            <a:picLocks noChangeAspect="1"/>
          </p:cNvPicPr>
          <p:nvPr/>
        </p:nvPicPr>
        <p:blipFill>
          <a:blip r:embed="rId2"/>
          <a:srcRect t="12903" b="9677"/>
          <a:stretch>
            <a:fillRect/>
          </a:stretch>
        </p:blipFill>
        <p:spPr>
          <a:xfrm>
            <a:off x="8286751" y="4000500"/>
            <a:ext cx="2952749" cy="2286000"/>
          </a:xfrm>
          <a:prstGeom prst="rect">
            <a:avLst/>
          </a:prstGeom>
          <a:noFill/>
          <a:ln w="9525">
            <a:noFill/>
          </a:ln>
        </p:spPr>
      </p:pic>
      <p:pic>
        <p:nvPicPr>
          <p:cNvPr id="93188" name="Picture 4" descr="https://timgsa.baidu.com/timg?image&amp;quality=80&amp;size=b10000_10000&amp;sec=1551536779&amp;di=20e2a5420d79f95b577cc52070b08687&amp;src=http://pic10.huitu.com/res/20130625/64230_20130625235735595200_1.jpg"/>
          <p:cNvPicPr>
            <a:picLocks noChangeAspect="1" noChangeArrowheads="1"/>
          </p:cNvPicPr>
          <p:nvPr/>
        </p:nvPicPr>
        <p:blipFill>
          <a:blip r:embed="rId3"/>
          <a:srcRect l="10606" t="9091" r="10909" b="12121"/>
          <a:stretch>
            <a:fillRect/>
          </a:stretch>
        </p:blipFill>
        <p:spPr bwMode="auto">
          <a:xfrm>
            <a:off x="8096264" y="1142984"/>
            <a:ext cx="3524275" cy="2476517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17" name="矩形 16"/>
          <p:cNvSpPr/>
          <p:nvPr/>
        </p:nvSpPr>
        <p:spPr>
          <a:xfrm>
            <a:off x="762001" y="1905000"/>
            <a:ext cx="1714500" cy="1733680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eaLnBrk="0" fontAlgn="base" latinLnBrk="1" hangingPunct="0">
              <a:spcBef>
                <a:spcPct val="0"/>
              </a:spcBef>
              <a:spcAft>
                <a:spcPct val="0"/>
              </a:spcAft>
            </a:pPr>
            <a:r>
              <a:rPr lang="zh-CN" altLang="en-US" sz="10666">
                <a:solidFill>
                  <a:srgbClr val="0000FF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艹</a:t>
            </a:r>
            <a:endParaRPr lang="zh-CN" altLang="en-US" sz="10666" b="1">
              <a:solidFill>
                <a:srgbClr val="0000FF"/>
              </a:solidFill>
              <a:latin typeface="楷体" panose="02010609060101010101" pitchFamily="49" charset="-122"/>
              <a:ea typeface="楷体" panose="02010609060101010101" pitchFamily="49" charset="-122"/>
            </a:endParaRPr>
          </a:p>
        </p:txBody>
      </p:sp>
      <p:sp>
        <p:nvSpPr>
          <p:cNvPr id="18" name="矩形 17"/>
          <p:cNvSpPr/>
          <p:nvPr/>
        </p:nvSpPr>
        <p:spPr>
          <a:xfrm>
            <a:off x="857251" y="4476751"/>
            <a:ext cx="1714500" cy="1733680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eaLnBrk="0" fontAlgn="base" latinLnBrk="1" hangingPunct="0">
              <a:spcBef>
                <a:spcPct val="0"/>
              </a:spcBef>
              <a:spcAft>
                <a:spcPct val="0"/>
              </a:spcAft>
            </a:pPr>
            <a:r>
              <a:rPr lang="zh-CN" altLang="en-US" sz="10666">
                <a:solidFill>
                  <a:srgbClr val="0000FF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⺮</a:t>
            </a:r>
            <a:endParaRPr lang="zh-CN" altLang="en-US" sz="10666" b="1">
              <a:solidFill>
                <a:srgbClr val="0000FF"/>
              </a:solidFill>
              <a:latin typeface="楷体" panose="02010609060101010101" pitchFamily="49" charset="-122"/>
              <a:ea typeface="楷体" panose="02010609060101010101" pitchFamily="49" charset="-122"/>
            </a:endParaRPr>
          </a:p>
        </p:txBody>
      </p:sp>
    </p:spTree>
    <p:extLst>
      <p:ext uri="{BB962C8B-B14F-4D97-AF65-F5344CB8AC3E}">
        <p14:creationId xmlns:p14="http://schemas.microsoft.com/office/powerpoint/2010/main" val="3415212156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dur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dur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318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 nodeType="clickPar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 nodeType="clickPar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" presetClass="entr" presetSubtype="0" dur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318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 nodeType="clickPar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/>
      <p:bldP spid="27" grpId="0"/>
      <p:bldP spid="28" grpId="0"/>
      <p:bldP spid="32" grpId="0"/>
      <p:bldP spid="17" grpId="0"/>
      <p:bldP spid="18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" name="圆角矩形 11"/>
          <p:cNvSpPr/>
          <p:nvPr/>
        </p:nvSpPr>
        <p:spPr>
          <a:xfrm>
            <a:off x="5712884" y="1428751"/>
            <a:ext cx="3050117" cy="4275667"/>
          </a:xfrm>
          <a:prstGeom prst="roundRect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 eaLnBrk="0" fontAlgn="base" hangingPunct="0">
              <a:spcBef>
                <a:spcPct val="0"/>
              </a:spcBef>
              <a:spcAft>
                <a:spcPct val="0"/>
              </a:spcAft>
              <a:defRPr/>
            </a:pPr>
            <a:endParaRPr lang="zh-CN" altLang="en-US" sz="2400">
              <a:solidFill>
                <a:prstClr val="black"/>
              </a:solidFill>
            </a:endParaRPr>
          </a:p>
        </p:txBody>
      </p:sp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2190752" y="1238252"/>
            <a:ext cx="6191249" cy="4830233"/>
          </a:xfrm>
          <a:noFill/>
          <a:ln>
            <a:noFill/>
          </a:ln>
        </p:spPr>
        <p:txBody>
          <a:bodyPr/>
          <a:lstStyle/>
          <a:p>
            <a:pPr algn="l">
              <a:lnSpc>
                <a:spcPct val="150000"/>
              </a:lnSpc>
            </a:pPr>
            <a:r>
              <a:rPr lang="zh-CN" altLang="en-US" sz="4800" b="1">
                <a:latin typeface="楷体" panose="02010609060101010101" pitchFamily="49" charset="-122"/>
                <a:ea typeface="楷体" panose="02010609060101010101" pitchFamily="49" charset="-122"/>
              </a:rPr>
              <a:t>中间有   能分 </a:t>
            </a:r>
            <a:br>
              <a:rPr lang="en-US" altLang="zh-CN" sz="4800" b="1">
                <a:latin typeface="楷体" panose="02010609060101010101" pitchFamily="49" charset="-122"/>
                <a:ea typeface="楷体" panose="02010609060101010101" pitchFamily="49" charset="-122"/>
              </a:rPr>
            </a:br>
            <a:r>
              <a:rPr lang="zh-CN" altLang="en-US" sz="4800" b="1">
                <a:latin typeface="楷体" panose="02010609060101010101" pitchFamily="49" charset="-122"/>
                <a:ea typeface="楷体" panose="02010609060101010101" pitchFamily="49" charset="-122"/>
              </a:rPr>
              <a:t>中间有   来争 </a:t>
            </a:r>
            <a:br>
              <a:rPr lang="en-US" altLang="zh-CN" sz="4800" b="1">
                <a:latin typeface="楷体" panose="02010609060101010101" pitchFamily="49" charset="-122"/>
                <a:ea typeface="楷体" panose="02010609060101010101" pitchFamily="49" charset="-122"/>
              </a:rPr>
            </a:br>
            <a:r>
              <a:rPr lang="zh-CN" altLang="en-US" sz="4800" b="1">
                <a:latin typeface="楷体" panose="02010609060101010101" pitchFamily="49" charset="-122"/>
                <a:ea typeface="楷体" panose="02010609060101010101" pitchFamily="49" charset="-122"/>
              </a:rPr>
              <a:t>中间结   是花   </a:t>
            </a:r>
            <a:br>
              <a:rPr lang="en-US" altLang="zh-CN" sz="4800" b="1">
                <a:latin typeface="楷体" panose="02010609060101010101" pitchFamily="49" charset="-122"/>
                <a:ea typeface="楷体" panose="02010609060101010101" pitchFamily="49" charset="-122"/>
              </a:rPr>
            </a:br>
            <a:r>
              <a:rPr lang="zh-CN" altLang="en-US" sz="4800" b="1">
                <a:latin typeface="楷体" panose="02010609060101010101" pitchFamily="49" charset="-122"/>
                <a:ea typeface="楷体" panose="02010609060101010101" pitchFamily="49" charset="-122"/>
              </a:rPr>
              <a:t>中间   线扎小</a:t>
            </a:r>
          </a:p>
        </p:txBody>
      </p:sp>
      <p:sp>
        <p:nvSpPr>
          <p:cNvPr id="3" name="文本框 2"/>
          <p:cNvSpPr txBox="1"/>
          <p:nvPr/>
        </p:nvSpPr>
        <p:spPr>
          <a:xfrm>
            <a:off x="4095751" y="1274233"/>
            <a:ext cx="1333500" cy="1077218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zh-CN" altLang="en-US" sz="6400" b="1">
                <a:solidFill>
                  <a:srgbClr val="0000FF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点</a:t>
            </a:r>
            <a:r>
              <a:rPr lang="zh-CN" altLang="en-US" sz="5333" b="1">
                <a:solidFill>
                  <a:srgbClr val="00B0F0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 </a:t>
            </a:r>
          </a:p>
        </p:txBody>
      </p:sp>
      <p:sp>
        <p:nvSpPr>
          <p:cNvPr id="16389" name="文本框 4"/>
          <p:cNvSpPr txBox="1"/>
          <p:nvPr/>
        </p:nvSpPr>
        <p:spPr>
          <a:xfrm>
            <a:off x="6191251" y="1238251"/>
            <a:ext cx="635000" cy="1200329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zh-CN" altLang="en-US" sz="7200" b="1">
                <a:solidFill>
                  <a:srgbClr val="0000FF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辨</a:t>
            </a:r>
          </a:p>
        </p:txBody>
      </p:sp>
      <p:sp>
        <p:nvSpPr>
          <p:cNvPr id="6" name="文本框 5"/>
          <p:cNvSpPr txBox="1"/>
          <p:nvPr/>
        </p:nvSpPr>
        <p:spPr>
          <a:xfrm>
            <a:off x="4078818" y="2381251"/>
            <a:ext cx="1921933" cy="1077218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zh-CN" altLang="en-US" sz="6400" b="1">
                <a:solidFill>
                  <a:srgbClr val="0000FF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言</a:t>
            </a:r>
          </a:p>
        </p:txBody>
      </p:sp>
      <p:sp>
        <p:nvSpPr>
          <p:cNvPr id="16391" name="文本框 6"/>
          <p:cNvSpPr txBox="1"/>
          <p:nvPr/>
        </p:nvSpPr>
        <p:spPr>
          <a:xfrm>
            <a:off x="6191251" y="2326218"/>
            <a:ext cx="1530349" cy="1200329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zh-CN" altLang="en-US" sz="7200" b="1">
                <a:solidFill>
                  <a:srgbClr val="0000FF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辩</a:t>
            </a:r>
            <a:r>
              <a:rPr lang="zh-CN" altLang="en-US" sz="6400" b="1">
                <a:solidFill>
                  <a:srgbClr val="FF0000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 </a:t>
            </a:r>
          </a:p>
        </p:txBody>
      </p:sp>
      <p:sp>
        <p:nvSpPr>
          <p:cNvPr id="8" name="文本框 7"/>
          <p:cNvSpPr txBox="1"/>
          <p:nvPr/>
        </p:nvSpPr>
        <p:spPr>
          <a:xfrm>
            <a:off x="4095751" y="3429000"/>
            <a:ext cx="1612900" cy="1077218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zh-CN" altLang="en-US" sz="6400" b="1">
                <a:solidFill>
                  <a:srgbClr val="0000FF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瓜</a:t>
            </a:r>
          </a:p>
        </p:txBody>
      </p:sp>
      <p:sp>
        <p:nvSpPr>
          <p:cNvPr id="16393" name="文本框 8"/>
          <p:cNvSpPr txBox="1"/>
          <p:nvPr/>
        </p:nvSpPr>
        <p:spPr>
          <a:xfrm>
            <a:off x="6191251" y="3435351"/>
            <a:ext cx="1054100" cy="1200329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zh-CN" altLang="en-US" sz="7200" b="1">
                <a:solidFill>
                  <a:srgbClr val="0000FF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瓣</a:t>
            </a:r>
          </a:p>
        </p:txBody>
      </p:sp>
      <p:sp>
        <p:nvSpPr>
          <p:cNvPr id="10" name="文本框 9"/>
          <p:cNvSpPr txBox="1"/>
          <p:nvPr/>
        </p:nvSpPr>
        <p:spPr>
          <a:xfrm>
            <a:off x="3429001" y="4572000"/>
            <a:ext cx="1115484" cy="1077218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zh-CN" altLang="en-US" sz="6400" b="1">
                <a:solidFill>
                  <a:srgbClr val="0000FF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丝</a:t>
            </a:r>
          </a:p>
        </p:txBody>
      </p:sp>
      <p:sp>
        <p:nvSpPr>
          <p:cNvPr id="16395" name="文本框 10"/>
          <p:cNvSpPr txBox="1"/>
          <p:nvPr/>
        </p:nvSpPr>
        <p:spPr>
          <a:xfrm>
            <a:off x="6191251" y="4578351"/>
            <a:ext cx="1047749" cy="1200329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zh-CN" altLang="en-US" sz="7200" b="1">
                <a:solidFill>
                  <a:srgbClr val="0000FF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辫</a:t>
            </a:r>
          </a:p>
        </p:txBody>
      </p:sp>
      <p:sp>
        <p:nvSpPr>
          <p:cNvPr id="13" name="AutoShape 3"/>
          <p:cNvSpPr>
            <a:spLocks noChangeArrowheads="1"/>
          </p:cNvSpPr>
          <p:nvPr/>
        </p:nvSpPr>
        <p:spPr bwMode="auto">
          <a:xfrm>
            <a:off x="95251" y="137584"/>
            <a:ext cx="4572000" cy="719667"/>
          </a:xfrm>
          <a:prstGeom prst="wedgeRoundRectCallout">
            <a:avLst>
              <a:gd name="adj1" fmla="val 23711"/>
              <a:gd name="adj2" fmla="val -50143"/>
              <a:gd name="adj3" fmla="val 16667"/>
            </a:avLst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>
            <a:pPr eaLnBrk="0" hangingPunct="0">
              <a:defRPr/>
            </a:pPr>
            <a:endParaRPr lang="en-US" sz="5333">
              <a:solidFill>
                <a:srgbClr val="00FFFF"/>
              </a:solidFill>
              <a:latin typeface="Times New Roman" panose="02020603050405020304" pitchFamily="18" charset="0"/>
              <a:ea typeface="隶书" panose="02010509060101010101" pitchFamily="49" charset="-122"/>
            </a:endParaRPr>
          </a:p>
        </p:txBody>
      </p:sp>
      <p:sp>
        <p:nvSpPr>
          <p:cNvPr id="16397" name="TextBox 30"/>
          <p:cNvSpPr txBox="1"/>
          <p:nvPr/>
        </p:nvSpPr>
        <p:spPr>
          <a:xfrm>
            <a:off x="114301" y="78318"/>
            <a:ext cx="4838700" cy="748988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zh-CN" altLang="en-US" sz="4267" b="1">
                <a:solidFill>
                  <a:srgbClr val="FF0000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比一比，认一认。</a:t>
            </a:r>
          </a:p>
        </p:txBody>
      </p:sp>
      <p:sp>
        <p:nvSpPr>
          <p:cNvPr id="9230" name="矩形 14"/>
          <p:cNvSpPr/>
          <p:nvPr/>
        </p:nvSpPr>
        <p:spPr>
          <a:xfrm>
            <a:off x="6944784" y="1462617"/>
            <a:ext cx="2580216" cy="748988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en-US" altLang="zh-CN" sz="4267" b="1">
                <a:solidFill>
                  <a:srgbClr val="FF0000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 biàn</a:t>
            </a:r>
          </a:p>
        </p:txBody>
      </p:sp>
      <p:sp>
        <p:nvSpPr>
          <p:cNvPr id="16" name="矩形 15"/>
          <p:cNvSpPr/>
          <p:nvPr/>
        </p:nvSpPr>
        <p:spPr>
          <a:xfrm>
            <a:off x="6919384" y="2506133"/>
            <a:ext cx="2580216" cy="748988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en-US" altLang="zh-CN" sz="4267" b="1">
                <a:solidFill>
                  <a:srgbClr val="FF0000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 biàn</a:t>
            </a:r>
          </a:p>
        </p:txBody>
      </p:sp>
      <p:sp>
        <p:nvSpPr>
          <p:cNvPr id="17" name="矩形 16"/>
          <p:cNvSpPr/>
          <p:nvPr/>
        </p:nvSpPr>
        <p:spPr>
          <a:xfrm>
            <a:off x="6953251" y="3606800"/>
            <a:ext cx="2580216" cy="748988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en-US" altLang="zh-CN" sz="4267" b="1">
                <a:solidFill>
                  <a:srgbClr val="FF0000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 bàn</a:t>
            </a:r>
          </a:p>
        </p:txBody>
      </p:sp>
      <p:sp>
        <p:nvSpPr>
          <p:cNvPr id="18" name="矩形 17"/>
          <p:cNvSpPr/>
          <p:nvPr/>
        </p:nvSpPr>
        <p:spPr>
          <a:xfrm>
            <a:off x="6953251" y="4745567"/>
            <a:ext cx="2580216" cy="748988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en-US" altLang="zh-CN" sz="4267" b="1">
                <a:solidFill>
                  <a:srgbClr val="FF0000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 biàn</a:t>
            </a:r>
          </a:p>
        </p:txBody>
      </p:sp>
    </p:spTree>
    <p:extLst>
      <p:ext uri="{BB962C8B-B14F-4D97-AF65-F5344CB8AC3E}">
        <p14:creationId xmlns:p14="http://schemas.microsoft.com/office/powerpoint/2010/main" val="86908669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dur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6" presetClass="entr" presetSubtype="21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3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 nodeType="clickPar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16" presetClass="entr" presetSubtype="21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8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 nodeType="clickPar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6" presetClass="entr" presetSubtype="21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3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 nodeType="clickPar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 nodeType="clickPar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 nodeType="clickPar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 nodeType="clickPar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1" presetClass="entr" presetSubtype="0" dur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 nodeType="clickPar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1" presetClass="entr" presetSubtype="0" dur="1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" grpId="0"/>
      <p:bldP spid="2" grpId="1"/>
      <p:bldP spid="3" grpId="0"/>
      <p:bldP spid="6" grpId="0" build="allAtOnce"/>
      <p:bldP spid="8" grpId="0"/>
      <p:bldP spid="9230" grpId="0"/>
      <p:bldP spid="16" grpId="0"/>
      <p:bldP spid="17" grpId="0"/>
      <p:bldP spid="18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410" name="TextBox 1"/>
          <p:cNvSpPr txBox="1"/>
          <p:nvPr/>
        </p:nvSpPr>
        <p:spPr>
          <a:xfrm>
            <a:off x="1143001" y="1428751"/>
            <a:ext cx="10096500" cy="2308324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eaLnBrk="0" fontAlgn="base" hangingPunct="0">
              <a:lnSpc>
                <a:spcPct val="150000"/>
              </a:lnSpc>
              <a:spcBef>
                <a:spcPts val="1600"/>
              </a:spcBef>
              <a:spcAft>
                <a:spcPct val="0"/>
              </a:spcAft>
            </a:pPr>
            <a:r>
              <a:rPr lang="zh-CN" altLang="en-US" sz="4800" b="1">
                <a:solidFill>
                  <a:prstClr val="black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舞蹈</a:t>
            </a:r>
            <a:r>
              <a:rPr lang="en-US" altLang="zh-CN" sz="4800" b="1">
                <a:solidFill>
                  <a:prstClr val="black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  </a:t>
            </a:r>
            <a:r>
              <a:rPr lang="zh-CN" altLang="en-US" sz="4800" b="1">
                <a:solidFill>
                  <a:prstClr val="black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饱胀</a:t>
            </a:r>
            <a:r>
              <a:rPr lang="en-US" altLang="zh-CN" sz="4800" b="1">
                <a:solidFill>
                  <a:prstClr val="black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  </a:t>
            </a:r>
            <a:r>
              <a:rPr lang="zh-CN" altLang="en-US" sz="4800" b="1">
                <a:solidFill>
                  <a:prstClr val="black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破裂  姿势   随风   仿佛  停止  </a:t>
            </a:r>
            <a:r>
              <a:rPr lang="zh-CN" altLang="en-US" sz="4800" b="1">
                <a:solidFill>
                  <a:srgbClr val="0000FF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挨</a:t>
            </a:r>
            <a:r>
              <a:rPr lang="zh-CN" altLang="en-US" sz="4800" b="1">
                <a:solidFill>
                  <a:prstClr val="black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挨挤挤  翩翩起舞</a:t>
            </a:r>
            <a:endParaRPr lang="en-US" altLang="zh-CN" sz="4800" b="1">
              <a:solidFill>
                <a:prstClr val="black"/>
              </a:solidFill>
              <a:latin typeface="楷体" panose="02010609060101010101" pitchFamily="49" charset="-122"/>
              <a:ea typeface="楷体" panose="02010609060101010101" pitchFamily="49" charset="-122"/>
            </a:endParaRPr>
          </a:p>
        </p:txBody>
      </p:sp>
      <p:sp>
        <p:nvSpPr>
          <p:cNvPr id="20" name="AutoShape 3"/>
          <p:cNvSpPr>
            <a:spLocks noChangeArrowheads="1"/>
          </p:cNvSpPr>
          <p:nvPr/>
        </p:nvSpPr>
        <p:spPr bwMode="auto">
          <a:xfrm>
            <a:off x="190500" y="222252"/>
            <a:ext cx="3143251" cy="776817"/>
          </a:xfrm>
          <a:prstGeom prst="wedgeRoundRectCallout">
            <a:avLst>
              <a:gd name="adj1" fmla="val 23711"/>
              <a:gd name="adj2" fmla="val -50143"/>
              <a:gd name="adj3" fmla="val 16667"/>
            </a:avLst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>
            <a:pPr eaLnBrk="0" hangingPunct="0">
              <a:defRPr/>
            </a:pPr>
            <a:endParaRPr lang="en-US" sz="5333">
              <a:solidFill>
                <a:srgbClr val="00FFFF"/>
              </a:solidFill>
              <a:latin typeface="Times New Roman" panose="02020603050405020304" pitchFamily="18" charset="0"/>
              <a:ea typeface="隶书" panose="02010509060101010101" pitchFamily="49" charset="-122"/>
            </a:endParaRPr>
          </a:p>
        </p:txBody>
      </p:sp>
      <p:pic>
        <p:nvPicPr>
          <p:cNvPr id="17412" name="图片 7" descr="花盆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85751" y="270934"/>
            <a:ext cx="677333" cy="690033"/>
          </a:xfrm>
          <a:prstGeom prst="rect">
            <a:avLst/>
          </a:prstGeom>
          <a:noFill/>
          <a:ln w="9525">
            <a:noFill/>
          </a:ln>
        </p:spPr>
      </p:pic>
      <p:sp>
        <p:nvSpPr>
          <p:cNvPr id="17413" name="TextBox 7"/>
          <p:cNvSpPr txBox="1"/>
          <p:nvPr/>
        </p:nvSpPr>
        <p:spPr>
          <a:xfrm>
            <a:off x="857251" y="103718"/>
            <a:ext cx="2242922" cy="913007"/>
          </a:xfrm>
          <a:prstGeom prst="rect">
            <a:avLst/>
          </a:prstGeom>
          <a:noFill/>
          <a:ln w="9525">
            <a:noFill/>
          </a:ln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zh-CN" altLang="en-US" sz="5333" b="1">
                <a:solidFill>
                  <a:srgbClr val="FF0000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读一读</a:t>
            </a:r>
          </a:p>
        </p:txBody>
      </p:sp>
      <p:sp>
        <p:nvSpPr>
          <p:cNvPr id="23" name="圆角矩形 22"/>
          <p:cNvSpPr/>
          <p:nvPr/>
        </p:nvSpPr>
        <p:spPr>
          <a:xfrm>
            <a:off x="1007534" y="1238251"/>
            <a:ext cx="10136717" cy="4667251"/>
          </a:xfrm>
          <a:prstGeom prst="roundRect">
            <a:avLst/>
          </a:prstGeom>
          <a:noFill/>
          <a:ln w="60325">
            <a:solidFill>
              <a:srgbClr val="33CC33"/>
            </a:solidFill>
            <a:prstDash val="sysDash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 eaLnBrk="0" fontAlgn="base" hangingPunct="0">
              <a:spcBef>
                <a:spcPct val="0"/>
              </a:spcBef>
              <a:spcAft>
                <a:spcPct val="0"/>
              </a:spcAft>
              <a:defRPr/>
            </a:pPr>
            <a:endParaRPr lang="zh-CN" altLang="en-US" sz="2400">
              <a:solidFill>
                <a:prstClr val="white"/>
              </a:solidFill>
            </a:endParaRPr>
          </a:p>
        </p:txBody>
      </p:sp>
      <p:sp>
        <p:nvSpPr>
          <p:cNvPr id="7" name="文本框 3"/>
          <p:cNvSpPr txBox="1"/>
          <p:nvPr/>
        </p:nvSpPr>
        <p:spPr>
          <a:xfrm>
            <a:off x="2857501" y="3810001"/>
            <a:ext cx="7429500" cy="830997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zh-CN" altLang="en-US" sz="4800" b="1">
                <a:solidFill>
                  <a:prstClr val="black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花瓣</a:t>
            </a:r>
            <a:r>
              <a:rPr lang="zh-CN" altLang="en-US" sz="4800" b="1">
                <a:solidFill>
                  <a:srgbClr val="0000FF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儿</a:t>
            </a:r>
            <a:r>
              <a:rPr lang="zh-CN" altLang="en-US" sz="4800" b="1">
                <a:solidFill>
                  <a:prstClr val="black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   花骨朵</a:t>
            </a:r>
            <a:r>
              <a:rPr lang="zh-CN" altLang="en-US" sz="4800" b="1">
                <a:solidFill>
                  <a:srgbClr val="0000FF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儿</a:t>
            </a:r>
            <a:endParaRPr lang="en-US" altLang="zh-CN" sz="4800" b="1">
              <a:solidFill>
                <a:srgbClr val="0000FF"/>
              </a:solidFill>
              <a:latin typeface="楷体" panose="02010609060101010101" pitchFamily="49" charset="-122"/>
              <a:ea typeface="楷体" panose="02010609060101010101" pitchFamily="49" charset="-122"/>
            </a:endParaRPr>
          </a:p>
        </p:txBody>
      </p:sp>
      <p:sp>
        <p:nvSpPr>
          <p:cNvPr id="8" name="文本框 3"/>
          <p:cNvSpPr txBox="1"/>
          <p:nvPr/>
        </p:nvSpPr>
        <p:spPr>
          <a:xfrm>
            <a:off x="2952751" y="4948767"/>
            <a:ext cx="6000749" cy="830997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zh-CN" altLang="en-US" sz="4800" b="1">
                <a:solidFill>
                  <a:prstClr val="black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莲 </a:t>
            </a:r>
            <a:r>
              <a:rPr lang="zh-CN" altLang="en-US" sz="4800" b="1">
                <a:solidFill>
                  <a:srgbClr val="0000FF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蓬</a:t>
            </a:r>
            <a:r>
              <a:rPr lang="zh-CN" altLang="en-US" sz="4800" b="1">
                <a:solidFill>
                  <a:prstClr val="black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    衣 </a:t>
            </a:r>
            <a:r>
              <a:rPr lang="zh-CN" altLang="en-US" sz="4800" b="1">
                <a:solidFill>
                  <a:srgbClr val="0000FF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裳</a:t>
            </a:r>
            <a:endParaRPr lang="en-US" altLang="zh-CN" sz="4800" b="1">
              <a:solidFill>
                <a:srgbClr val="0000FF"/>
              </a:solidFill>
              <a:latin typeface="楷体" panose="02010609060101010101" pitchFamily="49" charset="-122"/>
              <a:ea typeface="楷体" panose="02010609060101010101" pitchFamily="49" charset="-122"/>
            </a:endParaRPr>
          </a:p>
        </p:txBody>
      </p:sp>
      <p:sp>
        <p:nvSpPr>
          <p:cNvPr id="9" name="矩形 8"/>
          <p:cNvSpPr/>
          <p:nvPr/>
        </p:nvSpPr>
        <p:spPr>
          <a:xfrm>
            <a:off x="3740151" y="4428067"/>
            <a:ext cx="2260600" cy="666786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en-US" altLang="zh-CN" sz="3733" b="1">
                <a:solidFill>
                  <a:srgbClr val="0000FF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penɡ</a:t>
            </a:r>
            <a:r>
              <a:rPr lang="en-US" altLang="zh-CN" sz="3733" b="1">
                <a:solidFill>
                  <a:srgbClr val="FF0000"/>
                </a:solidFill>
                <a:latin typeface="方正姚体" panose="02010601030101010101" pitchFamily="2" charset="-122"/>
                <a:ea typeface="方正姚体" panose="02010601030101010101" pitchFamily="2" charset="-122"/>
              </a:rPr>
              <a:t> </a:t>
            </a:r>
            <a:endParaRPr lang="zh-CN" altLang="en-US" sz="3733">
              <a:solidFill>
                <a:srgbClr val="FF0000"/>
              </a:solidFill>
              <a:latin typeface="方正姚体" panose="02010601030101010101" pitchFamily="2" charset="-122"/>
              <a:ea typeface="方正姚体" panose="02010601030101010101" pitchFamily="2" charset="-122"/>
            </a:endParaRPr>
          </a:p>
        </p:txBody>
      </p:sp>
      <p:sp>
        <p:nvSpPr>
          <p:cNvPr id="10" name="矩形 9"/>
          <p:cNvSpPr/>
          <p:nvPr/>
        </p:nvSpPr>
        <p:spPr>
          <a:xfrm>
            <a:off x="6381751" y="4445000"/>
            <a:ext cx="2260600" cy="666786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en-US" altLang="zh-CN" sz="3733" b="1">
                <a:solidFill>
                  <a:srgbClr val="0000FF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shɑnɡ</a:t>
            </a:r>
            <a:r>
              <a:rPr lang="en-US" altLang="zh-CN" sz="3733" b="1">
                <a:solidFill>
                  <a:srgbClr val="FF0000"/>
                </a:solidFill>
                <a:latin typeface="方正姚体" panose="02010601030101010101" pitchFamily="2" charset="-122"/>
                <a:ea typeface="方正姚体" panose="02010601030101010101" pitchFamily="2" charset="-122"/>
              </a:rPr>
              <a:t> </a:t>
            </a:r>
            <a:endParaRPr lang="zh-CN" altLang="en-US" sz="3733">
              <a:solidFill>
                <a:srgbClr val="FF0000"/>
              </a:solidFill>
              <a:latin typeface="方正姚体" panose="02010601030101010101" pitchFamily="2" charset="-122"/>
              <a:ea typeface="方正姚体" panose="02010601030101010101" pitchFamily="2" charset="-122"/>
            </a:endParaRPr>
          </a:p>
        </p:txBody>
      </p:sp>
      <p:sp>
        <p:nvSpPr>
          <p:cNvPr id="17419" name="矩形 10"/>
          <p:cNvSpPr/>
          <p:nvPr/>
        </p:nvSpPr>
        <p:spPr>
          <a:xfrm>
            <a:off x="4953000" y="2254251"/>
            <a:ext cx="857251" cy="666786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en-US" altLang="zh-CN" sz="3733" b="1">
                <a:solidFill>
                  <a:srgbClr val="0000FF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āi</a:t>
            </a:r>
            <a:r>
              <a:rPr lang="en-US" altLang="zh-CN" sz="3733" b="1">
                <a:solidFill>
                  <a:srgbClr val="FF0000"/>
                </a:solidFill>
                <a:latin typeface="方正姚体" panose="02010601030101010101" pitchFamily="2" charset="-122"/>
                <a:ea typeface="方正姚体" panose="02010601030101010101" pitchFamily="2" charset="-122"/>
              </a:rPr>
              <a:t> </a:t>
            </a:r>
            <a:endParaRPr lang="zh-CN" altLang="en-US" sz="3733">
              <a:solidFill>
                <a:srgbClr val="FF0000"/>
              </a:solidFill>
              <a:latin typeface="方正姚体" panose="02010601030101010101" pitchFamily="2" charset="-122"/>
              <a:ea typeface="方正姚体" panose="02010601030101010101" pitchFamily="2" charset="-122"/>
            </a:endParaRPr>
          </a:p>
        </p:txBody>
      </p:sp>
    </p:spTree>
    <p:extLst>
      <p:ext uri="{BB962C8B-B14F-4D97-AF65-F5344CB8AC3E}">
        <p14:creationId xmlns:p14="http://schemas.microsoft.com/office/powerpoint/2010/main" val="1815699270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dur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dur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  <p:bldP spid="8" grpId="0"/>
      <p:bldP spid="9" grpId="0"/>
      <p:bldP spid="10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8434" name="Picture 1" descr="E:\上课课件\人六语上\人六语大课堂\人（六）语状元大课堂\近义词.tif"/>
          <p:cNvPicPr>
            <a:picLocks noChangeAspect="1"/>
          </p:cNvPicPr>
          <p:nvPr/>
        </p:nvPicPr>
        <p:blipFill>
          <a:blip r:embed="rId2">
            <a:clrChange>
              <a:clrFrom>
                <a:srgbClr val="FDFDFD"/>
              </a:clrFrom>
              <a:clrTo>
                <a:srgbClr val="FDFDFD">
                  <a:alpha val="0"/>
                </a:srgbClr>
              </a:clrTo>
            </a:clrChange>
          </a:blip>
          <a:stretch>
            <a:fillRect/>
          </a:stretch>
        </p:blipFill>
        <p:spPr>
          <a:xfrm>
            <a:off x="381001" y="571501"/>
            <a:ext cx="2781300" cy="690033"/>
          </a:xfrm>
          <a:prstGeom prst="rect">
            <a:avLst/>
          </a:prstGeom>
          <a:noFill/>
          <a:ln w="9525">
            <a:noFill/>
          </a:ln>
        </p:spPr>
      </p:pic>
      <p:pic>
        <p:nvPicPr>
          <p:cNvPr id="18435" name="Picture 2" descr="E:\上课课件\人六语上\人六语大课堂\人（六）语状元大课堂\反义词.tif"/>
          <p:cNvPicPr>
            <a:picLocks noChangeAspect="1"/>
          </p:cNvPicPr>
          <p:nvPr/>
        </p:nvPicPr>
        <p:blipFill>
          <a:blip r:embed="rId3">
            <a:clrChange>
              <a:clrFrom>
                <a:srgbClr val="FDFDFD"/>
              </a:clrFrom>
              <a:clrTo>
                <a:srgbClr val="FDFDFD">
                  <a:alpha val="0"/>
                </a:srgbClr>
              </a:clrTo>
            </a:clrChange>
          </a:blip>
          <a:stretch>
            <a:fillRect/>
          </a:stretch>
        </p:blipFill>
        <p:spPr>
          <a:xfrm>
            <a:off x="6841067" y="571501"/>
            <a:ext cx="2779184" cy="690033"/>
          </a:xfrm>
          <a:prstGeom prst="rect">
            <a:avLst/>
          </a:prstGeom>
          <a:noFill/>
          <a:ln w="9525">
            <a:noFill/>
          </a:ln>
        </p:spPr>
      </p:pic>
      <p:sp>
        <p:nvSpPr>
          <p:cNvPr id="18436" name="矩形 3"/>
          <p:cNvSpPr/>
          <p:nvPr/>
        </p:nvSpPr>
        <p:spPr>
          <a:xfrm>
            <a:off x="285751" y="1653118"/>
            <a:ext cx="4610100" cy="4032386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fontAlgn="base">
              <a:lnSpc>
                <a:spcPct val="150000"/>
              </a:lnSpc>
              <a:spcBef>
                <a:spcPct val="0"/>
              </a:spcBef>
              <a:spcAft>
                <a:spcPct val="0"/>
              </a:spcAft>
            </a:pPr>
            <a:r>
              <a:rPr lang="zh-CN" altLang="en-US" sz="4267" b="1">
                <a:solidFill>
                  <a:prstClr val="black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展开   </a:t>
            </a:r>
            <a:r>
              <a:rPr lang="en-US" altLang="zh-CN" sz="4267" b="1">
                <a:solidFill>
                  <a:prstClr val="black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______</a:t>
            </a:r>
            <a:endParaRPr lang="en-US" altLang="zh-CN" sz="4267" b="1">
              <a:solidFill>
                <a:srgbClr val="FF0000"/>
              </a:solidFill>
              <a:latin typeface="楷体" panose="02010609060101010101" pitchFamily="49" charset="-122"/>
              <a:ea typeface="楷体" panose="02010609060101010101" pitchFamily="49" charset="-122"/>
            </a:endParaRPr>
          </a:p>
          <a:p>
            <a:pPr fontAlgn="base">
              <a:lnSpc>
                <a:spcPct val="150000"/>
              </a:lnSpc>
              <a:spcBef>
                <a:spcPct val="0"/>
              </a:spcBef>
              <a:spcAft>
                <a:spcPct val="0"/>
              </a:spcAft>
            </a:pPr>
            <a:r>
              <a:rPr lang="zh-CN" altLang="en-US" sz="4267" b="1">
                <a:solidFill>
                  <a:prstClr val="black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仿佛   </a:t>
            </a:r>
            <a:r>
              <a:rPr lang="en-US" altLang="zh-CN" sz="4267" b="1">
                <a:solidFill>
                  <a:prstClr val="black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______</a:t>
            </a:r>
            <a:endParaRPr lang="en-US" altLang="zh-CN" sz="4267" b="1">
              <a:solidFill>
                <a:srgbClr val="FF0000"/>
              </a:solidFill>
              <a:latin typeface="楷体" panose="02010609060101010101" pitchFamily="49" charset="-122"/>
              <a:ea typeface="楷体" panose="02010609060101010101" pitchFamily="49" charset="-122"/>
            </a:endParaRPr>
          </a:p>
          <a:p>
            <a:pPr fontAlgn="base">
              <a:lnSpc>
                <a:spcPct val="150000"/>
              </a:lnSpc>
              <a:spcBef>
                <a:spcPct val="0"/>
              </a:spcBef>
              <a:spcAft>
                <a:spcPct val="0"/>
              </a:spcAft>
            </a:pPr>
            <a:r>
              <a:rPr lang="zh-CN" altLang="en-US" sz="4267" b="1">
                <a:solidFill>
                  <a:prstClr val="black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赶紧   </a:t>
            </a:r>
            <a:r>
              <a:rPr lang="en-US" altLang="zh-CN" sz="4267" b="1">
                <a:solidFill>
                  <a:prstClr val="black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______</a:t>
            </a:r>
            <a:endParaRPr lang="en-US" altLang="zh-CN" sz="4267" b="1">
              <a:solidFill>
                <a:srgbClr val="FF0000"/>
              </a:solidFill>
              <a:latin typeface="楷体" panose="02010609060101010101" pitchFamily="49" charset="-122"/>
              <a:ea typeface="楷体" panose="02010609060101010101" pitchFamily="49" charset="-122"/>
            </a:endParaRPr>
          </a:p>
          <a:p>
            <a:pPr fontAlgn="base">
              <a:lnSpc>
                <a:spcPct val="150000"/>
              </a:lnSpc>
              <a:spcBef>
                <a:spcPct val="0"/>
              </a:spcBef>
              <a:spcAft>
                <a:spcPct val="0"/>
              </a:spcAft>
            </a:pPr>
            <a:r>
              <a:rPr lang="zh-CN" altLang="en-US" sz="4267" b="1">
                <a:solidFill>
                  <a:prstClr val="black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姿势   </a:t>
            </a:r>
            <a:r>
              <a:rPr lang="en-US" altLang="zh-CN" sz="4267" b="1">
                <a:solidFill>
                  <a:prstClr val="black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______</a:t>
            </a:r>
          </a:p>
        </p:txBody>
      </p:sp>
      <p:sp>
        <p:nvSpPr>
          <p:cNvPr id="5" name="矩形 4"/>
          <p:cNvSpPr/>
          <p:nvPr/>
        </p:nvSpPr>
        <p:spPr>
          <a:xfrm>
            <a:off x="2194985" y="1742018"/>
            <a:ext cx="1593849" cy="748988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fontAlgn="base">
              <a:spcBef>
                <a:spcPct val="0"/>
              </a:spcBef>
              <a:spcAft>
                <a:spcPct val="0"/>
              </a:spcAft>
            </a:pPr>
            <a:r>
              <a:rPr lang="zh-CN" altLang="en-US" sz="4267" b="1">
                <a:solidFill>
                  <a:srgbClr val="0000FF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张开</a:t>
            </a:r>
            <a:endParaRPr lang="en-US" altLang="zh-CN" sz="4267" b="1">
              <a:solidFill>
                <a:srgbClr val="0000FF"/>
              </a:solidFill>
              <a:latin typeface="楷体" panose="02010609060101010101" pitchFamily="49" charset="-122"/>
              <a:ea typeface="楷体" panose="02010609060101010101" pitchFamily="49" charset="-122"/>
            </a:endParaRPr>
          </a:p>
        </p:txBody>
      </p:sp>
      <p:sp>
        <p:nvSpPr>
          <p:cNvPr id="18438" name="矩形 5"/>
          <p:cNvSpPr/>
          <p:nvPr/>
        </p:nvSpPr>
        <p:spPr>
          <a:xfrm>
            <a:off x="6536267" y="1557867"/>
            <a:ext cx="4607984" cy="4032386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fontAlgn="base">
              <a:lnSpc>
                <a:spcPct val="150000"/>
              </a:lnSpc>
              <a:spcBef>
                <a:spcPct val="0"/>
              </a:spcBef>
              <a:spcAft>
                <a:spcPct val="0"/>
              </a:spcAft>
            </a:pPr>
            <a:r>
              <a:rPr lang="zh-CN" altLang="en-US" sz="4267" b="1">
                <a:solidFill>
                  <a:prstClr val="black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展开   </a:t>
            </a:r>
            <a:r>
              <a:rPr lang="en-US" altLang="zh-CN" sz="4267" b="1">
                <a:solidFill>
                  <a:prstClr val="black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______</a:t>
            </a:r>
            <a:endParaRPr lang="en-US" altLang="zh-CN" sz="4267" b="1">
              <a:solidFill>
                <a:srgbClr val="FF0000"/>
              </a:solidFill>
              <a:latin typeface="楷体" panose="02010609060101010101" pitchFamily="49" charset="-122"/>
              <a:ea typeface="楷体" panose="02010609060101010101" pitchFamily="49" charset="-122"/>
            </a:endParaRPr>
          </a:p>
          <a:p>
            <a:pPr fontAlgn="base">
              <a:lnSpc>
                <a:spcPct val="150000"/>
              </a:lnSpc>
              <a:spcBef>
                <a:spcPct val="0"/>
              </a:spcBef>
              <a:spcAft>
                <a:spcPct val="0"/>
              </a:spcAft>
            </a:pPr>
            <a:r>
              <a:rPr lang="zh-CN" altLang="en-US" sz="4267" b="1">
                <a:solidFill>
                  <a:prstClr val="black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破裂   </a:t>
            </a:r>
            <a:r>
              <a:rPr lang="en-US" altLang="zh-CN" sz="4267" b="1">
                <a:solidFill>
                  <a:prstClr val="black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______</a:t>
            </a:r>
            <a:endParaRPr lang="en-US" altLang="zh-CN" sz="4267" b="1">
              <a:solidFill>
                <a:srgbClr val="FF0000"/>
              </a:solidFill>
              <a:latin typeface="楷体" panose="02010609060101010101" pitchFamily="49" charset="-122"/>
              <a:ea typeface="楷体" panose="02010609060101010101" pitchFamily="49" charset="-122"/>
            </a:endParaRPr>
          </a:p>
          <a:p>
            <a:pPr fontAlgn="base">
              <a:lnSpc>
                <a:spcPct val="150000"/>
              </a:lnSpc>
              <a:spcBef>
                <a:spcPct val="0"/>
              </a:spcBef>
              <a:spcAft>
                <a:spcPct val="0"/>
              </a:spcAft>
            </a:pPr>
            <a:r>
              <a:rPr lang="zh-CN" altLang="en-US" sz="4267" b="1">
                <a:solidFill>
                  <a:prstClr val="black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停止   </a:t>
            </a:r>
            <a:r>
              <a:rPr lang="en-US" altLang="zh-CN" sz="4267" b="1">
                <a:solidFill>
                  <a:prstClr val="black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______</a:t>
            </a:r>
            <a:endParaRPr lang="en-US" altLang="zh-CN" sz="4267" b="1">
              <a:solidFill>
                <a:srgbClr val="FF0000"/>
              </a:solidFill>
              <a:latin typeface="楷体" panose="02010609060101010101" pitchFamily="49" charset="-122"/>
              <a:ea typeface="楷体" panose="02010609060101010101" pitchFamily="49" charset="-122"/>
            </a:endParaRPr>
          </a:p>
          <a:p>
            <a:pPr fontAlgn="base">
              <a:lnSpc>
                <a:spcPct val="150000"/>
              </a:lnSpc>
              <a:spcBef>
                <a:spcPct val="0"/>
              </a:spcBef>
              <a:spcAft>
                <a:spcPct val="0"/>
              </a:spcAft>
            </a:pPr>
            <a:r>
              <a:rPr lang="zh-CN" altLang="en-US" sz="4267" b="1">
                <a:solidFill>
                  <a:prstClr val="black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快乐   </a:t>
            </a:r>
            <a:r>
              <a:rPr lang="en-US" altLang="zh-CN" sz="4267" b="1">
                <a:solidFill>
                  <a:prstClr val="black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______</a:t>
            </a:r>
          </a:p>
        </p:txBody>
      </p:sp>
      <p:sp>
        <p:nvSpPr>
          <p:cNvPr id="7" name="矩形 6"/>
          <p:cNvSpPr/>
          <p:nvPr/>
        </p:nvSpPr>
        <p:spPr>
          <a:xfrm>
            <a:off x="2194985" y="2734734"/>
            <a:ext cx="1593849" cy="748988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fontAlgn="base">
              <a:spcBef>
                <a:spcPct val="0"/>
              </a:spcBef>
              <a:spcAft>
                <a:spcPct val="0"/>
              </a:spcAft>
            </a:pPr>
            <a:r>
              <a:rPr lang="zh-CN" altLang="en-US" sz="4267" b="1">
                <a:solidFill>
                  <a:srgbClr val="0000FF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好像</a:t>
            </a:r>
            <a:endParaRPr lang="en-US" altLang="zh-CN" sz="4267" b="1">
              <a:solidFill>
                <a:srgbClr val="0000FF"/>
              </a:solidFill>
              <a:latin typeface="楷体" panose="02010609060101010101" pitchFamily="49" charset="-122"/>
              <a:ea typeface="楷体" panose="02010609060101010101" pitchFamily="49" charset="-122"/>
            </a:endParaRPr>
          </a:p>
        </p:txBody>
      </p:sp>
      <p:sp>
        <p:nvSpPr>
          <p:cNvPr id="8" name="矩形 7"/>
          <p:cNvSpPr/>
          <p:nvPr/>
        </p:nvSpPr>
        <p:spPr>
          <a:xfrm>
            <a:off x="2194985" y="3649134"/>
            <a:ext cx="1593849" cy="748988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fontAlgn="base">
              <a:spcBef>
                <a:spcPct val="0"/>
              </a:spcBef>
              <a:spcAft>
                <a:spcPct val="0"/>
              </a:spcAft>
            </a:pPr>
            <a:r>
              <a:rPr lang="zh-CN" altLang="en-US" sz="4267" b="1">
                <a:solidFill>
                  <a:srgbClr val="0000FF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赶快</a:t>
            </a:r>
            <a:endParaRPr lang="en-US" altLang="zh-CN" sz="4267" b="1">
              <a:solidFill>
                <a:srgbClr val="0000FF"/>
              </a:solidFill>
              <a:latin typeface="楷体" panose="02010609060101010101" pitchFamily="49" charset="-122"/>
              <a:ea typeface="楷体" panose="02010609060101010101" pitchFamily="49" charset="-122"/>
            </a:endParaRPr>
          </a:p>
        </p:txBody>
      </p:sp>
      <p:sp>
        <p:nvSpPr>
          <p:cNvPr id="9" name="矩形 8"/>
          <p:cNvSpPr/>
          <p:nvPr/>
        </p:nvSpPr>
        <p:spPr>
          <a:xfrm>
            <a:off x="2190752" y="4652434"/>
            <a:ext cx="1593849" cy="748988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fontAlgn="base">
              <a:spcBef>
                <a:spcPct val="0"/>
              </a:spcBef>
              <a:spcAft>
                <a:spcPct val="0"/>
              </a:spcAft>
            </a:pPr>
            <a:r>
              <a:rPr lang="zh-CN" altLang="en-US" sz="4267" b="1">
                <a:solidFill>
                  <a:srgbClr val="0000FF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姿态</a:t>
            </a:r>
            <a:endParaRPr lang="en-US" altLang="zh-CN" sz="4267" b="1">
              <a:solidFill>
                <a:srgbClr val="0000FF"/>
              </a:solidFill>
              <a:latin typeface="楷体" panose="02010609060101010101" pitchFamily="49" charset="-122"/>
              <a:ea typeface="楷体" panose="02010609060101010101" pitchFamily="49" charset="-122"/>
            </a:endParaRPr>
          </a:p>
        </p:txBody>
      </p:sp>
      <p:sp>
        <p:nvSpPr>
          <p:cNvPr id="10" name="矩形 9"/>
          <p:cNvSpPr/>
          <p:nvPr/>
        </p:nvSpPr>
        <p:spPr>
          <a:xfrm>
            <a:off x="8642351" y="1625601"/>
            <a:ext cx="1439333" cy="748988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fontAlgn="base">
              <a:spcBef>
                <a:spcPct val="0"/>
              </a:spcBef>
              <a:spcAft>
                <a:spcPct val="0"/>
              </a:spcAft>
            </a:pPr>
            <a:r>
              <a:rPr lang="zh-CN" altLang="en-US" sz="4267" b="1">
                <a:solidFill>
                  <a:srgbClr val="FF0000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收拢</a:t>
            </a:r>
            <a:endParaRPr lang="en-US" altLang="zh-CN" sz="4267" b="1">
              <a:solidFill>
                <a:srgbClr val="FF0000"/>
              </a:solidFill>
              <a:latin typeface="楷体" panose="02010609060101010101" pitchFamily="49" charset="-122"/>
              <a:ea typeface="楷体" panose="02010609060101010101" pitchFamily="49" charset="-122"/>
            </a:endParaRPr>
          </a:p>
        </p:txBody>
      </p:sp>
      <p:sp>
        <p:nvSpPr>
          <p:cNvPr id="11" name="矩形 10"/>
          <p:cNvSpPr/>
          <p:nvPr/>
        </p:nvSpPr>
        <p:spPr>
          <a:xfrm>
            <a:off x="8642351" y="2620434"/>
            <a:ext cx="1439333" cy="748988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fontAlgn="base">
              <a:spcBef>
                <a:spcPct val="0"/>
              </a:spcBef>
              <a:spcAft>
                <a:spcPct val="0"/>
              </a:spcAft>
            </a:pPr>
            <a:r>
              <a:rPr lang="zh-CN" altLang="en-US" sz="4267" b="1">
                <a:solidFill>
                  <a:srgbClr val="FF0000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完整</a:t>
            </a:r>
            <a:endParaRPr lang="en-US" altLang="zh-CN" sz="4267" b="1">
              <a:solidFill>
                <a:srgbClr val="FF0000"/>
              </a:solidFill>
              <a:latin typeface="楷体" panose="02010609060101010101" pitchFamily="49" charset="-122"/>
              <a:ea typeface="楷体" panose="02010609060101010101" pitchFamily="49" charset="-122"/>
            </a:endParaRPr>
          </a:p>
        </p:txBody>
      </p:sp>
      <p:sp>
        <p:nvSpPr>
          <p:cNvPr id="12" name="矩形 11"/>
          <p:cNvSpPr/>
          <p:nvPr/>
        </p:nvSpPr>
        <p:spPr>
          <a:xfrm>
            <a:off x="8642351" y="3534834"/>
            <a:ext cx="1439333" cy="748988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fontAlgn="base">
              <a:spcBef>
                <a:spcPct val="0"/>
              </a:spcBef>
              <a:spcAft>
                <a:spcPct val="0"/>
              </a:spcAft>
            </a:pPr>
            <a:r>
              <a:rPr lang="zh-CN" altLang="en-US" sz="4267" b="1">
                <a:solidFill>
                  <a:srgbClr val="FF0000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继续</a:t>
            </a:r>
            <a:endParaRPr lang="en-US" altLang="zh-CN" sz="4267" b="1">
              <a:solidFill>
                <a:srgbClr val="FF0000"/>
              </a:solidFill>
              <a:latin typeface="楷体" panose="02010609060101010101" pitchFamily="49" charset="-122"/>
              <a:ea typeface="楷体" panose="02010609060101010101" pitchFamily="49" charset="-122"/>
            </a:endParaRPr>
          </a:p>
        </p:txBody>
      </p:sp>
      <p:sp>
        <p:nvSpPr>
          <p:cNvPr id="13" name="矩形 12"/>
          <p:cNvSpPr/>
          <p:nvPr/>
        </p:nvSpPr>
        <p:spPr>
          <a:xfrm>
            <a:off x="8638118" y="4538134"/>
            <a:ext cx="1441449" cy="748988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fontAlgn="base">
              <a:spcBef>
                <a:spcPct val="0"/>
              </a:spcBef>
              <a:spcAft>
                <a:spcPct val="0"/>
              </a:spcAft>
            </a:pPr>
            <a:r>
              <a:rPr lang="zh-CN" altLang="en-US" sz="4267" b="1">
                <a:solidFill>
                  <a:srgbClr val="FF0000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伤心</a:t>
            </a:r>
            <a:endParaRPr lang="en-US" altLang="zh-CN" sz="4267" b="1">
              <a:solidFill>
                <a:srgbClr val="FF0000"/>
              </a:solidFill>
              <a:latin typeface="楷体" panose="02010609060101010101" pitchFamily="49" charset="-122"/>
              <a:ea typeface="楷体" panose="02010609060101010101" pitchFamily="49" charset="-122"/>
            </a:endParaRPr>
          </a:p>
        </p:txBody>
      </p:sp>
    </p:spTree>
    <p:extLst>
      <p:ext uri="{BB962C8B-B14F-4D97-AF65-F5344CB8AC3E}">
        <p14:creationId xmlns:p14="http://schemas.microsoft.com/office/powerpoint/2010/main" val="662956390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 nodeType="clickPar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 nodeType="clickPar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 nodeType="clickPar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0" presetClass="entr" presetSubtype="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9458" name="图片 7"/>
          <p:cNvPicPr>
            <a:picLocks noChangeAspect="1"/>
          </p:cNvPicPr>
          <p:nvPr/>
        </p:nvPicPr>
        <p:blipFill>
          <a:blip r:embed="rId3"/>
          <a:srcRect t="5647" r="10521" b="10854"/>
          <a:stretch>
            <a:fillRect/>
          </a:stretch>
        </p:blipFill>
        <p:spPr>
          <a:xfrm>
            <a:off x="-31749" y="0"/>
            <a:ext cx="12223749" cy="6858000"/>
          </a:xfrm>
          <a:prstGeom prst="rect">
            <a:avLst/>
          </a:prstGeom>
          <a:noFill/>
          <a:ln w="9525">
            <a:noFill/>
          </a:ln>
        </p:spPr>
      </p:pic>
      <p:pic>
        <p:nvPicPr>
          <p:cNvPr id="118" name="图片 117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633134" y="3511552"/>
            <a:ext cx="1921933" cy="1593849"/>
          </a:xfrm>
          <a:prstGeom prst="rect">
            <a:avLst/>
          </a:prstGeom>
          <a:noFill/>
          <a:ln w="9525">
            <a:noFill/>
          </a:ln>
        </p:spPr>
      </p:pic>
      <p:sp>
        <p:nvSpPr>
          <p:cNvPr id="119" name="文本框 118"/>
          <p:cNvSpPr txBox="1"/>
          <p:nvPr/>
        </p:nvSpPr>
        <p:spPr>
          <a:xfrm>
            <a:off x="2544234" y="4127500"/>
            <a:ext cx="1316567" cy="1077218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eaLnBrk="0" fontAlgn="base" hangingPunct="0">
              <a:spcBef>
                <a:spcPts val="1600"/>
              </a:spcBef>
              <a:spcAft>
                <a:spcPct val="0"/>
              </a:spcAft>
            </a:pPr>
            <a:r>
              <a:rPr lang="zh-CN" altLang="en-US" sz="6400" b="1">
                <a:solidFill>
                  <a:prstClr val="black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挨</a:t>
            </a:r>
            <a:endParaRPr lang="en-US" altLang="zh-CN" sz="6400" b="1">
              <a:solidFill>
                <a:prstClr val="black"/>
              </a:solidFill>
              <a:latin typeface="楷体" panose="02010609060101010101" pitchFamily="49" charset="-122"/>
              <a:ea typeface="楷体" panose="02010609060101010101" pitchFamily="49" charset="-122"/>
            </a:endParaRPr>
          </a:p>
        </p:txBody>
      </p:sp>
      <p:sp>
        <p:nvSpPr>
          <p:cNvPr id="89" name="矩形 88"/>
          <p:cNvSpPr/>
          <p:nvPr/>
        </p:nvSpPr>
        <p:spPr>
          <a:xfrm>
            <a:off x="3980430" y="578077"/>
            <a:ext cx="3890809" cy="1200329"/>
          </a:xfrm>
          <a:prstGeom prst="rect">
            <a:avLst/>
          </a:prstGeom>
          <a:noFill/>
        </p:spPr>
        <p:txBody>
          <a:bodyPr wrap="none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zh-CN" altLang="en-US" sz="7200" b="1">
                <a:ln w="11430"/>
                <a:solidFill>
                  <a:srgbClr val="0000FF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  <a:latin typeface="楷体" panose="02010609060101010101" pitchFamily="49" charset="-122"/>
                <a:ea typeface="楷体" panose="02010609060101010101" pitchFamily="49" charset="-122"/>
              </a:rPr>
              <a:t>识字开花</a:t>
            </a:r>
          </a:p>
        </p:txBody>
      </p:sp>
      <p:pic>
        <p:nvPicPr>
          <p:cNvPr id="3" name="图片 2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19668" y="3909485"/>
            <a:ext cx="1919817" cy="1593849"/>
          </a:xfrm>
          <a:prstGeom prst="rect">
            <a:avLst/>
          </a:prstGeom>
          <a:noFill/>
          <a:ln w="9525">
            <a:noFill/>
          </a:ln>
        </p:spPr>
      </p:pic>
      <p:sp>
        <p:nvSpPr>
          <p:cNvPr id="103" name="文本框 102"/>
          <p:cNvSpPr txBox="1"/>
          <p:nvPr/>
        </p:nvSpPr>
        <p:spPr>
          <a:xfrm>
            <a:off x="630767" y="4525433"/>
            <a:ext cx="1314451" cy="1077218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eaLnBrk="0" fontAlgn="base" hangingPunct="0">
              <a:spcBef>
                <a:spcPts val="1600"/>
              </a:spcBef>
              <a:spcAft>
                <a:spcPct val="0"/>
              </a:spcAft>
            </a:pPr>
            <a:r>
              <a:rPr lang="zh-CN" altLang="en-US" sz="6400" b="1">
                <a:solidFill>
                  <a:prstClr val="black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蓬</a:t>
            </a:r>
            <a:endParaRPr lang="en-US" altLang="zh-CN" sz="6400" b="1">
              <a:solidFill>
                <a:prstClr val="black"/>
              </a:solidFill>
              <a:latin typeface="楷体" panose="02010609060101010101" pitchFamily="49" charset="-122"/>
              <a:ea typeface="楷体" panose="02010609060101010101" pitchFamily="49" charset="-122"/>
            </a:endParaRPr>
          </a:p>
        </p:txBody>
      </p:sp>
      <p:pic>
        <p:nvPicPr>
          <p:cNvPr id="120" name="图片 11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752341" y="2758440"/>
            <a:ext cx="1919817" cy="1593851"/>
          </a:xfrm>
          <a:prstGeom prst="rect">
            <a:avLst/>
          </a:prstGeom>
          <a:noFill/>
          <a:ln w="9525">
            <a:noFill/>
          </a:ln>
        </p:spPr>
      </p:pic>
      <p:sp>
        <p:nvSpPr>
          <p:cNvPr id="121" name="文本框 120"/>
          <p:cNvSpPr txBox="1"/>
          <p:nvPr/>
        </p:nvSpPr>
        <p:spPr>
          <a:xfrm>
            <a:off x="4716358" y="3418840"/>
            <a:ext cx="1316567" cy="1077218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eaLnBrk="0" fontAlgn="base" hangingPunct="0">
              <a:spcBef>
                <a:spcPts val="1600"/>
              </a:spcBef>
              <a:spcAft>
                <a:spcPct val="0"/>
              </a:spcAft>
            </a:pPr>
            <a:r>
              <a:rPr lang="zh-CN" altLang="en-US" sz="6400" b="1">
                <a:solidFill>
                  <a:prstClr val="black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蹈</a:t>
            </a:r>
            <a:endParaRPr lang="en-US" altLang="zh-CN" sz="6400" b="1">
              <a:solidFill>
                <a:prstClr val="black"/>
              </a:solidFill>
              <a:latin typeface="楷体" panose="02010609060101010101" pitchFamily="49" charset="-122"/>
              <a:ea typeface="楷体" panose="02010609060101010101" pitchFamily="49" charset="-122"/>
            </a:endParaRPr>
          </a:p>
        </p:txBody>
      </p:sp>
      <p:pic>
        <p:nvPicPr>
          <p:cNvPr id="126" name="图片 125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232400" y="4281593"/>
            <a:ext cx="1921933" cy="1593851"/>
          </a:xfrm>
          <a:prstGeom prst="rect">
            <a:avLst/>
          </a:prstGeom>
          <a:noFill/>
          <a:ln w="9525">
            <a:noFill/>
          </a:ln>
        </p:spPr>
      </p:pic>
      <p:pic>
        <p:nvPicPr>
          <p:cNvPr id="130" name="图片 12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564120" y="3620771"/>
            <a:ext cx="1921933" cy="1595967"/>
          </a:xfrm>
          <a:prstGeom prst="rect">
            <a:avLst/>
          </a:prstGeom>
          <a:noFill/>
          <a:ln w="9525">
            <a:noFill/>
          </a:ln>
        </p:spPr>
      </p:pic>
      <p:sp>
        <p:nvSpPr>
          <p:cNvPr id="132" name="文本框 131"/>
          <p:cNvSpPr txBox="1"/>
          <p:nvPr/>
        </p:nvSpPr>
        <p:spPr>
          <a:xfrm>
            <a:off x="5211233" y="4925060"/>
            <a:ext cx="1314451" cy="1077218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eaLnBrk="0" fontAlgn="base" hangingPunct="0">
              <a:spcBef>
                <a:spcPts val="1600"/>
              </a:spcBef>
              <a:spcAft>
                <a:spcPct val="0"/>
              </a:spcAft>
            </a:pPr>
            <a:r>
              <a:rPr lang="zh-CN" altLang="en-US" sz="6400" b="1">
                <a:solidFill>
                  <a:prstClr val="black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胀</a:t>
            </a:r>
            <a:endParaRPr lang="en-US" altLang="zh-CN" sz="6400" b="1">
              <a:solidFill>
                <a:prstClr val="black"/>
              </a:solidFill>
              <a:latin typeface="楷体" panose="02010609060101010101" pitchFamily="49" charset="-122"/>
              <a:ea typeface="楷体" panose="02010609060101010101" pitchFamily="49" charset="-122"/>
            </a:endParaRPr>
          </a:p>
        </p:txBody>
      </p:sp>
      <p:sp>
        <p:nvSpPr>
          <p:cNvPr id="135" name="文本框 134"/>
          <p:cNvSpPr txBox="1"/>
          <p:nvPr/>
        </p:nvSpPr>
        <p:spPr>
          <a:xfrm>
            <a:off x="7511205" y="4298104"/>
            <a:ext cx="1316567" cy="1077218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eaLnBrk="0" fontAlgn="base" hangingPunct="0">
              <a:spcBef>
                <a:spcPts val="1600"/>
              </a:spcBef>
              <a:spcAft>
                <a:spcPct val="0"/>
              </a:spcAft>
            </a:pPr>
            <a:r>
              <a:rPr lang="zh-CN" altLang="en-US" sz="6400" b="1">
                <a:solidFill>
                  <a:prstClr val="black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翩</a:t>
            </a:r>
            <a:endParaRPr lang="en-US" altLang="zh-CN" sz="6400" b="1">
              <a:solidFill>
                <a:prstClr val="black"/>
              </a:solidFill>
              <a:latin typeface="楷体" panose="02010609060101010101" pitchFamily="49" charset="-122"/>
              <a:ea typeface="楷体" panose="02010609060101010101" pitchFamily="49" charset="-122"/>
            </a:endParaRPr>
          </a:p>
        </p:txBody>
      </p:sp>
      <p:pic>
        <p:nvPicPr>
          <p:cNvPr id="2" name="图片 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552940" y="4100831"/>
            <a:ext cx="1921933" cy="1595967"/>
          </a:xfrm>
          <a:prstGeom prst="rect">
            <a:avLst/>
          </a:prstGeom>
          <a:noFill/>
          <a:ln w="9525">
            <a:noFill/>
          </a:ln>
        </p:spPr>
      </p:pic>
      <p:sp>
        <p:nvSpPr>
          <p:cNvPr id="4" name="文本框 3"/>
          <p:cNvSpPr txBox="1"/>
          <p:nvPr/>
        </p:nvSpPr>
        <p:spPr>
          <a:xfrm>
            <a:off x="9500025" y="4778164"/>
            <a:ext cx="1316567" cy="1077218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eaLnBrk="0" fontAlgn="base" hangingPunct="0">
              <a:spcBef>
                <a:spcPts val="1600"/>
              </a:spcBef>
              <a:spcAft>
                <a:spcPct val="0"/>
              </a:spcAft>
            </a:pPr>
            <a:r>
              <a:rPr lang="zh-CN" altLang="en-US" sz="6400" b="1">
                <a:solidFill>
                  <a:prstClr val="black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势</a:t>
            </a:r>
            <a:endParaRPr lang="en-US" altLang="zh-CN" sz="6400" b="1">
              <a:solidFill>
                <a:prstClr val="black"/>
              </a:solidFill>
              <a:latin typeface="楷体" panose="02010609060101010101" pitchFamily="49" charset="-122"/>
              <a:ea typeface="楷体" panose="02010609060101010101" pitchFamily="49" charset="-122"/>
            </a:endParaRPr>
          </a:p>
        </p:txBody>
      </p:sp>
    </p:spTree>
    <p:extLst>
      <p:ext uri="{BB962C8B-B14F-4D97-AF65-F5344CB8AC3E}">
        <p14:creationId xmlns:p14="http://schemas.microsoft.com/office/powerpoint/2010/main" val="606815059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0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 nodeType="clickPar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32" dur="1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7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3"/>
                  </p:tgtEl>
                </p:cond>
              </p:nextCondLst>
            </p:seq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11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 nodeType="clickPar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6" presetClass="entr" presetSubtype="32" dur="1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13" dur="1000"/>
                                        <p:tgtEl>
                                          <p:spTgt spid="1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9"/>
                  </p:tgtEl>
                </p:cond>
              </p:nextCondLst>
            </p:seq>
            <p:seq concurrent="1" nextAc="seek">
              <p:cTn id="14" restart="whenNotActive" fill="hold" evtFilter="cancelBubble" nodeType="interactiveSeq">
                <p:stCondLst>
                  <p:cond evt="onClick" delay="0">
                    <p:tgtEl>
                      <p:spTgt spid="12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" fill="hold" nodeType="clickPar">
                      <p:stCondLst>
                        <p:cond delay="0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6" presetClass="entr" presetSubtype="32" dur="1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19" dur="1000"/>
                                        <p:tgtEl>
                                          <p:spTgt spid="1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1"/>
                  </p:tgtEl>
                </p:cond>
              </p:nextCondLst>
            </p:seq>
            <p:seq concurrent="1" nextAc="seek">
              <p:cTn id="20" restart="whenNotActive" fill="hold" evtFilter="cancelBubble" nodeType="interactiveSeq">
                <p:stCondLst>
                  <p:cond evt="onClick" delay="0">
                    <p:tgtEl>
                      <p:spTgt spid="13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" fill="hold" nodeType="clickPar">
                      <p:stCondLst>
                        <p:cond delay="0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6" presetClass="entr" presetSubtype="32" dur="1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25" dur="1000"/>
                                        <p:tgtEl>
                                          <p:spTgt spid="1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2"/>
                  </p:tgtEl>
                </p:cond>
              </p:nextCondLst>
            </p:seq>
            <p:seq concurrent="1" nextAc="seek">
              <p:cTn id="26" restart="whenNotActive" fill="hold" evtFilter="cancelBubble" nodeType="interactiveSeq">
                <p:stCondLst>
                  <p:cond evt="onClick" delay="0">
                    <p:tgtEl>
                      <p:spTgt spid="13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7" fill="hold" nodeType="clickPar">
                      <p:stCondLst>
                        <p:cond delay="0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6" presetClass="entr" presetSubtype="32" dur="1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31" dur="1000"/>
                                        <p:tgtEl>
                                          <p:spTgt spid="1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5"/>
                  </p:tgtEl>
                </p:cond>
              </p:nextCondLst>
            </p:seq>
            <p:seq concurrent="1" nextAc="seek">
              <p:cTn id="3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3" fill="hold" nodeType="clickPar">
                      <p:stCondLst>
                        <p:cond delay="0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6" presetClass="entr" presetSubtype="32" dur="1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3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AutoShape 3"/>
          <p:cNvSpPr>
            <a:spLocks noChangeArrowheads="1"/>
          </p:cNvSpPr>
          <p:nvPr/>
        </p:nvSpPr>
        <p:spPr bwMode="auto">
          <a:xfrm>
            <a:off x="190500" y="190500"/>
            <a:ext cx="3048000" cy="713317"/>
          </a:xfrm>
          <a:prstGeom prst="wedgeRoundRectCallout">
            <a:avLst>
              <a:gd name="adj1" fmla="val 23711"/>
              <a:gd name="adj2" fmla="val -50143"/>
              <a:gd name="adj3" fmla="val 16667"/>
            </a:avLst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>
            <a:pPr eaLnBrk="0" hangingPunct="0">
              <a:defRPr/>
            </a:pPr>
            <a:endParaRPr lang="en-US" sz="5333">
              <a:solidFill>
                <a:srgbClr val="00FFFF"/>
              </a:solidFill>
              <a:latin typeface="Times New Roman" panose="02020603050405020304" pitchFamily="18" charset="0"/>
              <a:ea typeface="隶书" panose="02010509060101010101" pitchFamily="49" charset="-122"/>
            </a:endParaRPr>
          </a:p>
        </p:txBody>
      </p:sp>
      <p:grpSp>
        <p:nvGrpSpPr>
          <p:cNvPr id="21507" name="组合 5"/>
          <p:cNvGrpSpPr/>
          <p:nvPr/>
        </p:nvGrpSpPr>
        <p:grpSpPr>
          <a:xfrm>
            <a:off x="2000252" y="1238252"/>
            <a:ext cx="8513233" cy="4530665"/>
            <a:chOff x="214285" y="1115408"/>
            <a:chExt cx="8075449" cy="3866526"/>
          </a:xfrm>
        </p:grpSpPr>
        <p:sp>
          <p:nvSpPr>
            <p:cNvPr id="36867" name="矩形 2"/>
            <p:cNvSpPr>
              <a:spLocks noChangeArrowheads="1"/>
            </p:cNvSpPr>
            <p:nvPr/>
          </p:nvSpPr>
          <p:spPr bwMode="auto">
            <a:xfrm>
              <a:off x="214285" y="1120827"/>
              <a:ext cx="7904784" cy="3861107"/>
            </a:xfrm>
            <a:prstGeom prst="rect">
              <a:avLst/>
            </a:prstGeom>
            <a:solidFill>
              <a:schemeClr val="bg1"/>
            </a:solidFill>
            <a:ln w="25400" algn="ctr">
              <a:solidFill>
                <a:srgbClr val="F79646"/>
              </a:solidFill>
              <a:miter lim="800000"/>
            </a:ln>
          </p:spPr>
          <p:txBody>
            <a:bodyPr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eaLnBrk="0" hangingPunct="0">
                <a:lnSpc>
                  <a:spcPct val="150000"/>
                </a:lnSpc>
                <a:defRPr/>
              </a:pPr>
              <a:endParaRPr lang="en-US" altLang="zh-CN" sz="4800">
                <a:solidFill>
                  <a:srgbClr val="000000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楷体" panose="02010609060101010101" pitchFamily="49" charset="-122"/>
                <a:ea typeface="楷体" panose="02010609060101010101" pitchFamily="49" charset="-122"/>
              </a:endParaRPr>
            </a:p>
            <a:p>
              <a:pPr eaLnBrk="0" hangingPunct="0">
                <a:lnSpc>
                  <a:spcPct val="150000"/>
                </a:lnSpc>
                <a:defRPr/>
              </a:pPr>
              <a:endParaRPr lang="en-US" altLang="zh-CN" sz="4800">
                <a:solidFill>
                  <a:srgbClr val="000000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楷体" panose="02010609060101010101" pitchFamily="49" charset="-122"/>
                <a:ea typeface="楷体" panose="02010609060101010101" pitchFamily="49" charset="-122"/>
              </a:endParaRPr>
            </a:p>
            <a:p>
              <a:pPr eaLnBrk="0" hangingPunct="0">
                <a:lnSpc>
                  <a:spcPct val="150000"/>
                </a:lnSpc>
                <a:defRPr/>
              </a:pPr>
              <a:endParaRPr lang="en-US" altLang="zh-CN" sz="4800">
                <a:solidFill>
                  <a:srgbClr val="000000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楷体" panose="02010609060101010101" pitchFamily="49" charset="-122"/>
                <a:ea typeface="楷体" panose="02010609060101010101" pitchFamily="49" charset="-122"/>
              </a:endParaRPr>
            </a:p>
            <a:p>
              <a:pPr eaLnBrk="0" hangingPunct="0">
                <a:lnSpc>
                  <a:spcPct val="150000"/>
                </a:lnSpc>
                <a:defRPr/>
              </a:pPr>
              <a:endParaRPr lang="en-US" altLang="zh-CN" sz="4800">
                <a:solidFill>
                  <a:srgbClr val="000000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楷体" panose="02010609060101010101" pitchFamily="49" charset="-122"/>
                <a:ea typeface="楷体" panose="02010609060101010101" pitchFamily="49" charset="-122"/>
              </a:endParaRPr>
            </a:p>
          </p:txBody>
        </p:sp>
        <p:sp>
          <p:nvSpPr>
            <p:cNvPr id="36868" name="矩形 4"/>
            <p:cNvSpPr>
              <a:spLocks noChangeArrowheads="1"/>
            </p:cNvSpPr>
            <p:nvPr/>
          </p:nvSpPr>
          <p:spPr bwMode="auto">
            <a:xfrm>
              <a:off x="214285" y="1115408"/>
              <a:ext cx="8075449" cy="2355297"/>
            </a:xfrm>
            <a:prstGeom prst="rect">
              <a:avLst/>
            </a:prstGeom>
            <a:noFill/>
            <a:ln w="9525">
              <a:noFill/>
              <a:miter lim="800000"/>
            </a:ln>
          </p:spPr>
          <p:txBody>
            <a:bodyPr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eaLnBrk="0" hangingPunct="0">
                <a:lnSpc>
                  <a:spcPct val="130000"/>
                </a:lnSpc>
                <a:defRPr/>
              </a:pPr>
              <a:r>
                <a:rPr lang="zh-CN" altLang="en-US" sz="4800" b="1">
                  <a:solidFill>
                    <a:srgbClr val="000000"/>
                  </a:solidFill>
                  <a:effectLst>
                    <a:outerShdw blurRad="38100" dist="38100" dir="2700000" algn="tl">
                      <a:srgbClr val="C0C0C0"/>
                    </a:outerShdw>
                  </a:effectLst>
                  <a:latin typeface="楷体" panose="02010609060101010101" pitchFamily="49" charset="-122"/>
                  <a:ea typeface="楷体" panose="02010609060101010101" pitchFamily="49" charset="-122"/>
                </a:rPr>
                <a:t>    </a:t>
              </a:r>
              <a:r>
                <a:rPr lang="zh-CN" altLang="en-US" sz="4267" b="1">
                  <a:solidFill>
                    <a:srgbClr val="000000"/>
                  </a:solidFill>
                  <a:effectLst>
                    <a:outerShdw blurRad="38100" dist="38100" dir="2700000" algn="tl">
                      <a:srgbClr val="C0C0C0"/>
                    </a:outerShdw>
                  </a:effectLst>
                  <a:latin typeface="楷体" panose="02010609060101010101" pitchFamily="49" charset="-122"/>
                  <a:ea typeface="楷体" panose="02010609060101010101" pitchFamily="49" charset="-122"/>
                </a:rPr>
                <a:t>同桌开火车读课文，停顿准确，注意语气。</a:t>
              </a:r>
              <a:r>
                <a:rPr lang="zh-CN" altLang="en-US" sz="4267" b="1">
                  <a:solidFill>
                    <a:srgbClr val="0000FF"/>
                  </a:solidFill>
                  <a:effectLst>
                    <a:outerShdw blurRad="38100" dist="38100" dir="2700000" algn="tl">
                      <a:srgbClr val="C0C0C0"/>
                    </a:outerShdw>
                  </a:effectLst>
                  <a:latin typeface="楷体" panose="02010609060101010101" pitchFamily="49" charset="-122"/>
                  <a:ea typeface="楷体" panose="02010609060101010101" pitchFamily="49" charset="-122"/>
                </a:rPr>
                <a:t>读完说一说：课文里的荷花给你留下了怎样的印象？</a:t>
              </a:r>
              <a:endParaRPr lang="zh-CN" altLang="en-US" sz="4800" b="1">
                <a:solidFill>
                  <a:srgbClr val="000000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楷体" panose="02010609060101010101" pitchFamily="49" charset="-122"/>
                <a:ea typeface="楷体" panose="02010609060101010101" pitchFamily="49" charset="-122"/>
              </a:endParaRPr>
            </a:p>
          </p:txBody>
        </p:sp>
      </p:grpSp>
      <p:sp>
        <p:nvSpPr>
          <p:cNvPr id="21508" name="Rectangle 5"/>
          <p:cNvSpPr/>
          <p:nvPr/>
        </p:nvSpPr>
        <p:spPr>
          <a:xfrm>
            <a:off x="190500" y="173567"/>
            <a:ext cx="2933816" cy="748988"/>
          </a:xfrm>
          <a:prstGeom prst="rect">
            <a:avLst/>
          </a:prstGeom>
          <a:noFill/>
          <a:ln w="9525">
            <a:noFill/>
          </a:ln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zh-CN" altLang="en-US" sz="4267" b="1">
                <a:solidFill>
                  <a:srgbClr val="FF0000"/>
                </a:solidFill>
                <a:ea typeface="黑体" panose="02010609060101010101" pitchFamily="49" charset="-122"/>
              </a:rPr>
              <a:t>我会读课文</a:t>
            </a:r>
          </a:p>
        </p:txBody>
      </p:sp>
      <p:pic>
        <p:nvPicPr>
          <p:cNvPr id="8" name="图片 7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05235" y="4286256"/>
            <a:ext cx="3393631" cy="2233165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9" name="流程图: 资料带 8"/>
          <p:cNvSpPr/>
          <p:nvPr/>
        </p:nvSpPr>
        <p:spPr>
          <a:xfrm>
            <a:off x="8191501" y="4667251"/>
            <a:ext cx="1809751" cy="1619251"/>
          </a:xfrm>
          <a:prstGeom prst="flowChartPunchedTape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 eaLnBrk="0" fontAlgn="base" hangingPunct="0">
              <a:spcBef>
                <a:spcPct val="0"/>
              </a:spcBef>
              <a:spcAft>
                <a:spcPct val="0"/>
              </a:spcAft>
              <a:defRPr/>
            </a:pPr>
            <a:r>
              <a:rPr lang="zh-CN" altLang="en-US" sz="5867" b="1">
                <a:solidFill>
                  <a:prstClr val="black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美</a:t>
            </a:r>
          </a:p>
        </p:txBody>
      </p:sp>
    </p:spTree>
    <p:extLst>
      <p:ext uri="{BB962C8B-B14F-4D97-AF65-F5344CB8AC3E}">
        <p14:creationId xmlns:p14="http://schemas.microsoft.com/office/powerpoint/2010/main" val="3289570546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" name="AutoShape 3"/>
          <p:cNvSpPr>
            <a:spLocks noChangeArrowheads="1"/>
          </p:cNvSpPr>
          <p:nvPr/>
        </p:nvSpPr>
        <p:spPr bwMode="auto">
          <a:xfrm>
            <a:off x="1143001" y="1428751"/>
            <a:ext cx="10096500" cy="2095500"/>
          </a:xfrm>
          <a:prstGeom prst="wedgeRoundRectCallout">
            <a:avLst>
              <a:gd name="adj1" fmla="val 23711"/>
              <a:gd name="adj2" fmla="val -50143"/>
              <a:gd name="adj3" fmla="val 16667"/>
            </a:avLst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>
            <a:pPr eaLnBrk="0" hangingPunct="0">
              <a:defRPr/>
            </a:pPr>
            <a:endParaRPr lang="en-US" sz="5333">
              <a:solidFill>
                <a:srgbClr val="00FFFF"/>
              </a:solidFill>
              <a:latin typeface="Times New Roman" panose="02020603050405020304" pitchFamily="18" charset="0"/>
              <a:ea typeface="隶书" panose="02010509060101010101" pitchFamily="49" charset="-122"/>
            </a:endParaRPr>
          </a:p>
        </p:txBody>
      </p:sp>
      <p:sp>
        <p:nvSpPr>
          <p:cNvPr id="14338" name="TextBox 5"/>
          <p:cNvSpPr txBox="1"/>
          <p:nvPr/>
        </p:nvSpPr>
        <p:spPr>
          <a:xfrm>
            <a:off x="285751" y="95251"/>
            <a:ext cx="7810500" cy="954044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eaLnBrk="0" fontAlgn="base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Font typeface="Wingdings" panose="05000000000000000000" pitchFamily="2" charset="2"/>
              <a:buChar char="Ø"/>
            </a:pPr>
            <a:r>
              <a:rPr lang="zh-CN" altLang="en-US" sz="3733" b="1">
                <a:solidFill>
                  <a:prstClr val="black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边读边想象，你感受到了什么？</a:t>
            </a:r>
          </a:p>
        </p:txBody>
      </p:sp>
      <p:sp>
        <p:nvSpPr>
          <p:cNvPr id="61" name="矩形 60"/>
          <p:cNvSpPr>
            <a:spLocks noChangeArrowheads="1"/>
          </p:cNvSpPr>
          <p:nvPr/>
        </p:nvSpPr>
        <p:spPr bwMode="auto">
          <a:xfrm>
            <a:off x="1143001" y="1428751"/>
            <a:ext cx="10096500" cy="1939057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eaLnBrk="0" fontAlgn="base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defRPr/>
            </a:pPr>
            <a:r>
              <a:rPr lang="zh-CN" altLang="en-US" sz="4267" b="1">
                <a:solidFill>
                  <a:prstClr val="black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    </a:t>
            </a:r>
            <a:r>
              <a:rPr lang="zh-CN" altLang="en-US" sz="3733" b="1">
                <a:solidFill>
                  <a:prstClr val="black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清早，我到公园去玩，一进门就闻到一阵清香。我赶紧往荷花池边跑去。</a:t>
            </a:r>
            <a:endParaRPr lang="zh-CN" altLang="en-US" sz="1400" b="1">
              <a:solidFill>
                <a:prstClr val="black"/>
              </a:solidFill>
              <a:latin typeface="楷体" panose="02010609060101010101" pitchFamily="49" charset="-122"/>
              <a:ea typeface="楷体" panose="02010609060101010101" pitchFamily="49" charset="-122"/>
            </a:endParaRPr>
          </a:p>
        </p:txBody>
      </p:sp>
      <p:pic>
        <p:nvPicPr>
          <p:cNvPr id="13" name="图片 1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05235" y="4286256"/>
            <a:ext cx="3393631" cy="2233165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6" name="矩形: 圆角 6"/>
          <p:cNvSpPr/>
          <p:nvPr/>
        </p:nvSpPr>
        <p:spPr>
          <a:xfrm>
            <a:off x="1238251" y="2571751"/>
            <a:ext cx="1047751" cy="666751"/>
          </a:xfrm>
          <a:prstGeom prst="roundRect">
            <a:avLst/>
          </a:prstGeom>
          <a:noFill/>
          <a:ln w="50800" cmpd="thinThick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 eaLnBrk="0" fontAlgn="base" hangingPunct="0">
              <a:spcBef>
                <a:spcPct val="0"/>
              </a:spcBef>
              <a:spcAft>
                <a:spcPct val="0"/>
              </a:spcAft>
              <a:defRPr/>
            </a:pPr>
            <a:endParaRPr lang="zh-CN" altLang="en-US" sz="2400">
              <a:solidFill>
                <a:srgbClr val="FF00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264348317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4338" grpId="0"/>
      <p:bldP spid="6" grpId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6082" name="矩形 4"/>
          <p:cNvSpPr>
            <a:spLocks noChangeArrowheads="1"/>
          </p:cNvSpPr>
          <p:nvPr/>
        </p:nvSpPr>
        <p:spPr bwMode="auto">
          <a:xfrm>
            <a:off x="1200152" y="1701801"/>
            <a:ext cx="7929033" cy="2653227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>
            <a:pPr eaLnBrk="0" fontAlgn="base" hangingPunct="0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defRPr/>
            </a:pPr>
            <a:r>
              <a:rPr lang="zh-CN" altLang="en-US" sz="4267" b="1">
                <a:solidFill>
                  <a:prstClr val="black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    课文是怎么描写出荷花的“美”呢？默读第二、三自然段，画出你觉得优美生动的句子。</a:t>
            </a:r>
            <a:endParaRPr lang="en-US" altLang="zh-CN" sz="4267" b="1">
              <a:solidFill>
                <a:prstClr val="black"/>
              </a:solidFill>
              <a:latin typeface="楷体" panose="02010609060101010101" pitchFamily="49" charset="-122"/>
              <a:ea typeface="楷体" panose="02010609060101010101" pitchFamily="49" charset="-122"/>
            </a:endParaRPr>
          </a:p>
        </p:txBody>
      </p:sp>
      <p:pic>
        <p:nvPicPr>
          <p:cNvPr id="23555" name="图片 12" descr="t01693987be4043ff74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457267" y="2372785"/>
            <a:ext cx="1424517" cy="1782233"/>
          </a:xfrm>
          <a:prstGeom prst="rect">
            <a:avLst/>
          </a:prstGeom>
          <a:noFill/>
          <a:ln w="9525">
            <a:noFill/>
          </a:ln>
        </p:spPr>
      </p:pic>
    </p:spTree>
    <p:extLst>
      <p:ext uri="{BB962C8B-B14F-4D97-AF65-F5344CB8AC3E}">
        <p14:creationId xmlns:p14="http://schemas.microsoft.com/office/powerpoint/2010/main" val="1593683043"/>
      </p:ext>
    </p:extLst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411" name="TextBox 6"/>
          <p:cNvSpPr txBox="1">
            <a:spLocks noChangeArrowheads="1"/>
          </p:cNvSpPr>
          <p:nvPr/>
        </p:nvSpPr>
        <p:spPr bwMode="auto">
          <a:xfrm>
            <a:off x="1488018" y="1028701"/>
            <a:ext cx="8792633" cy="2653227"/>
          </a:xfrm>
          <a:prstGeom prst="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>
            <a:pPr eaLnBrk="0" fontAlgn="base" hangingPunct="0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/>
            </a:pPr>
            <a:r>
              <a:rPr lang="zh-CN" altLang="en-US" sz="4267" b="1">
                <a:solidFill>
                  <a:prstClr val="black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    把你画出的句子读给同桌听，读完讲一讲：你读句子时“看”到了怎样的画面？</a:t>
            </a:r>
            <a:endParaRPr lang="zh-CN" altLang="en-US" sz="4267" b="1">
              <a:solidFill>
                <a:prstClr val="black"/>
              </a:solidFill>
              <a:latin typeface="黑体" panose="02010609060101010101" pitchFamily="49" charset="-122"/>
              <a:ea typeface="黑体" panose="02010609060101010101" pitchFamily="49" charset="-122"/>
            </a:endParaRPr>
          </a:p>
        </p:txBody>
      </p:sp>
      <p:pic>
        <p:nvPicPr>
          <p:cNvPr id="24579" name="图片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76185" y="4485217"/>
            <a:ext cx="3490383" cy="1826683"/>
          </a:xfrm>
          <a:prstGeom prst="rect">
            <a:avLst/>
          </a:prstGeom>
          <a:noFill/>
          <a:ln w="9525">
            <a:noFill/>
          </a:ln>
        </p:spPr>
      </p:pic>
    </p:spTree>
    <p:extLst>
      <p:ext uri="{BB962C8B-B14F-4D97-AF65-F5344CB8AC3E}">
        <p14:creationId xmlns:p14="http://schemas.microsoft.com/office/powerpoint/2010/main" val="2213834876"/>
      </p:ext>
    </p:extLst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0" name="AutoShape 3"/>
          <p:cNvSpPr>
            <a:spLocks noChangeArrowheads="1"/>
          </p:cNvSpPr>
          <p:nvPr/>
        </p:nvSpPr>
        <p:spPr bwMode="auto">
          <a:xfrm>
            <a:off x="666751" y="666751"/>
            <a:ext cx="10763251" cy="1820333"/>
          </a:xfrm>
          <a:prstGeom prst="wedgeRoundRectCallout">
            <a:avLst>
              <a:gd name="adj1" fmla="val 23711"/>
              <a:gd name="adj2" fmla="val -50143"/>
              <a:gd name="adj3" fmla="val 16667"/>
            </a:avLst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>
            <a:pPr eaLnBrk="0" hangingPunct="0">
              <a:defRPr/>
            </a:pPr>
            <a:endParaRPr lang="en-US" sz="5333">
              <a:solidFill>
                <a:srgbClr val="00FFFF"/>
              </a:solidFill>
              <a:latin typeface="Times New Roman" panose="02020603050405020304" pitchFamily="18" charset="0"/>
              <a:ea typeface="隶书" panose="02010509060101010101" pitchFamily="49" charset="-122"/>
            </a:endParaRPr>
          </a:p>
        </p:txBody>
      </p:sp>
      <p:sp>
        <p:nvSpPr>
          <p:cNvPr id="25603" name="矩形 2"/>
          <p:cNvSpPr/>
          <p:nvPr/>
        </p:nvSpPr>
        <p:spPr>
          <a:xfrm>
            <a:off x="624418" y="666751"/>
            <a:ext cx="10748433" cy="1799595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fontAlgn="base">
              <a:lnSpc>
                <a:spcPct val="130000"/>
              </a:lnSpc>
              <a:spcBef>
                <a:spcPct val="0"/>
              </a:spcBef>
              <a:spcAft>
                <a:spcPct val="0"/>
              </a:spcAft>
            </a:pPr>
            <a:r>
              <a:rPr lang="zh-CN" altLang="en-US" sz="4267" b="1">
                <a:solidFill>
                  <a:prstClr val="black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    荷花已经开了不少了。荷叶挨挨挤挤的，像一个个碧绿的大圆盘。</a:t>
            </a:r>
            <a:endParaRPr lang="zh-CN" altLang="en-US" sz="1467" b="1">
              <a:solidFill>
                <a:prstClr val="black"/>
              </a:solidFill>
              <a:latin typeface="楷体" panose="02010609060101010101" pitchFamily="49" charset="-122"/>
              <a:ea typeface="楷体" panose="02010609060101010101" pitchFamily="49" charset="-122"/>
            </a:endParaRPr>
          </a:p>
        </p:txBody>
      </p:sp>
      <p:cxnSp>
        <p:nvCxnSpPr>
          <p:cNvPr id="7" name="直接连接符 6"/>
          <p:cNvCxnSpPr/>
          <p:nvPr/>
        </p:nvCxnSpPr>
        <p:spPr>
          <a:xfrm>
            <a:off x="814917" y="2396067"/>
            <a:ext cx="5647267" cy="0"/>
          </a:xfrm>
          <a:prstGeom prst="line">
            <a:avLst/>
          </a:prstGeom>
          <a:ln w="381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5" name="箭头: 右 24"/>
          <p:cNvSpPr/>
          <p:nvPr/>
        </p:nvSpPr>
        <p:spPr>
          <a:xfrm>
            <a:off x="5607051" y="4212167"/>
            <a:ext cx="1441451" cy="264584"/>
          </a:xfrm>
          <a:prstGeom prst="rightArrow">
            <a:avLst/>
          </a:prstGeom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 eaLnBrk="0" fontAlgn="base" hangingPunct="0">
              <a:spcBef>
                <a:spcPct val="0"/>
              </a:spcBef>
              <a:spcAft>
                <a:spcPct val="0"/>
              </a:spcAft>
              <a:defRPr/>
            </a:pPr>
            <a:endParaRPr lang="zh-CN" altLang="en-US" sz="2400">
              <a:solidFill>
                <a:prstClr val="white"/>
              </a:solidFill>
            </a:endParaRPr>
          </a:p>
        </p:txBody>
      </p:sp>
      <p:sp>
        <p:nvSpPr>
          <p:cNvPr id="26" name="矩形 25"/>
          <p:cNvSpPr/>
          <p:nvPr/>
        </p:nvSpPr>
        <p:spPr>
          <a:xfrm>
            <a:off x="5037667" y="3143251"/>
            <a:ext cx="2296584" cy="830997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fontAlgn="base">
              <a:spcBef>
                <a:spcPct val="0"/>
              </a:spcBef>
              <a:spcAft>
                <a:spcPct val="0"/>
              </a:spcAft>
            </a:pPr>
            <a:r>
              <a:rPr lang="zh-CN" altLang="en-US" sz="4800" b="1">
                <a:solidFill>
                  <a:srgbClr val="0000FF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比喻</a:t>
            </a:r>
            <a:endParaRPr lang="en-US" altLang="zh-CN" sz="4800" b="1">
              <a:solidFill>
                <a:srgbClr val="0000FF"/>
              </a:solidFill>
              <a:latin typeface="黑体" panose="02010609060101010101" pitchFamily="49" charset="-122"/>
              <a:ea typeface="黑体" panose="02010609060101010101" pitchFamily="49" charset="-122"/>
            </a:endParaRPr>
          </a:p>
        </p:txBody>
      </p:sp>
      <p:sp>
        <p:nvSpPr>
          <p:cNvPr id="27" name="矩形 26"/>
          <p:cNvSpPr/>
          <p:nvPr/>
        </p:nvSpPr>
        <p:spPr>
          <a:xfrm>
            <a:off x="5245100" y="4565651"/>
            <a:ext cx="1898651" cy="1405641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fontAlgn="base">
              <a:spcBef>
                <a:spcPct val="0"/>
              </a:spcBef>
              <a:spcAft>
                <a:spcPct val="0"/>
              </a:spcAft>
            </a:pPr>
            <a:r>
              <a:rPr lang="zh-CN" altLang="en-US" sz="4267" b="1">
                <a:solidFill>
                  <a:srgbClr val="FF0000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色彩</a:t>
            </a:r>
            <a:endParaRPr lang="en-US" altLang="zh-CN" sz="4267" b="1">
              <a:solidFill>
                <a:srgbClr val="FF0000"/>
              </a:solidFill>
              <a:latin typeface="楷体" panose="02010609060101010101" pitchFamily="49" charset="-122"/>
              <a:ea typeface="楷体" panose="02010609060101010101" pitchFamily="49" charset="-122"/>
            </a:endParaRPr>
          </a:p>
          <a:p>
            <a:pPr algn="ctr" fontAlgn="base">
              <a:spcBef>
                <a:spcPct val="0"/>
              </a:spcBef>
              <a:spcAft>
                <a:spcPct val="0"/>
              </a:spcAft>
            </a:pPr>
            <a:r>
              <a:rPr lang="zh-CN" altLang="en-US" sz="4267" b="1">
                <a:solidFill>
                  <a:srgbClr val="FF0000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形态</a:t>
            </a:r>
            <a:endParaRPr lang="en-US" altLang="zh-CN" sz="4267" b="1">
              <a:solidFill>
                <a:srgbClr val="FF0000"/>
              </a:solidFill>
              <a:latin typeface="楷体" panose="02010609060101010101" pitchFamily="49" charset="-122"/>
              <a:ea typeface="楷体" panose="02010609060101010101" pitchFamily="49" charset="-122"/>
            </a:endParaRPr>
          </a:p>
        </p:txBody>
      </p:sp>
      <p:pic>
        <p:nvPicPr>
          <p:cNvPr id="16403" name="Picture 19" descr="https://timgsa.baidu.com/timg?image&amp;quality=80&amp;size=b9999_10000&amp;sec=1551634070908&amp;di=69118e2f2821eb03139dde8c17ef10c4&amp;imgtype=0&amp;src=http%3A%2F%2Fimgs.bzw315.com%2FUploadFiles%2Fimage%2FNews%2F2016%2F11%2F15%2F20161115151449_9773.jpg"/>
          <p:cNvPicPr>
            <a:picLocks noChangeAspect="1" noChangeArrowheads="1"/>
          </p:cNvPicPr>
          <p:nvPr/>
        </p:nvPicPr>
        <p:blipFill>
          <a:blip r:embed="rId2"/>
          <a:srcRect l="10186" r="6284"/>
          <a:stretch>
            <a:fillRect/>
          </a:stretch>
        </p:blipFill>
        <p:spPr bwMode="auto">
          <a:xfrm>
            <a:off x="1142966" y="3047997"/>
            <a:ext cx="3905277" cy="3143272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16405" name="Picture 21" descr="https://timgsa.baidu.com/timg?image&amp;quality=80&amp;size=b9999_10000&amp;sec=1551634322449&amp;di=e7329c0fcc1c2f43840a9d9ee33e0835&amp;imgtype=0&amp;src=http%3A%2F%2Fbpic.588ku.com%2Felement_origin_min_pic%2F17%2F07%2F01%2F0e3e49df72d784905b979c5775512da3.jpg%2521%2Ffwfh%2F804x804%2Fquality%2F90%2Funsharp%2Ftrue%2Fcompress%2Ftrue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810501" y="3143252"/>
            <a:ext cx="2910417" cy="2914649"/>
          </a:xfrm>
          <a:prstGeom prst="rect">
            <a:avLst/>
          </a:prstGeom>
          <a:noFill/>
          <a:ln w="9525">
            <a:noFill/>
          </a:ln>
        </p:spPr>
      </p:pic>
    </p:spTree>
    <p:extLst>
      <p:ext uri="{BB962C8B-B14F-4D97-AF65-F5344CB8AC3E}">
        <p14:creationId xmlns:p14="http://schemas.microsoft.com/office/powerpoint/2010/main" val="3455184818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entr" presetSubtype="0" dur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40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 nodeType="clickPar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2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6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18" presetID="1" presetClass="entr" presetSubtype="0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 nodeType="clickPar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1" presetClass="entr" presetSubtype="0" dur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40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 nodeType="clickPar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1" presetClass="entr" presetSubtype="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5" grpId="0"/>
      <p:bldP spid="26" grpId="0"/>
      <p:bldP spid="27" grpId="0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矩形 1"/>
          <p:cNvSpPr>
            <a:spLocks noChangeArrowheads="1"/>
          </p:cNvSpPr>
          <p:nvPr/>
        </p:nvSpPr>
        <p:spPr bwMode="auto">
          <a:xfrm>
            <a:off x="5712884" y="3236385"/>
            <a:ext cx="5715000" cy="2653227"/>
          </a:xfrm>
          <a:prstGeom prst="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>
            <a:pPr eaLnBrk="0" fontAlgn="base" hangingPunct="0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defRPr/>
            </a:pPr>
            <a:r>
              <a:rPr lang="zh-CN" altLang="en-US" sz="4267" b="1">
                <a:solidFill>
                  <a:prstClr val="black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   </a:t>
            </a:r>
            <a:r>
              <a:rPr lang="zh-CN" altLang="en-US" sz="4267" b="1">
                <a:solidFill>
                  <a:prstClr val="black"/>
                </a:solidFill>
                <a:latin typeface="仿宋" panose="02010609060101010101" pitchFamily="49" charset="-122"/>
                <a:ea typeface="仿宋" panose="02010609060101010101" pitchFamily="49" charset="-122"/>
              </a:rPr>
              <a:t>文中</a:t>
            </a:r>
            <a:r>
              <a:rPr lang="en-US" altLang="zh-CN" sz="4267" b="1">
                <a:solidFill>
                  <a:prstClr val="black"/>
                </a:solidFill>
                <a:latin typeface="仿宋" panose="02010609060101010101" pitchFamily="49" charset="-122"/>
                <a:ea typeface="仿宋" panose="02010609060101010101" pitchFamily="49" charset="-122"/>
              </a:rPr>
              <a:t>“</a:t>
            </a:r>
            <a:r>
              <a:rPr lang="zh-CN" altLang="en-US" sz="4267" b="1">
                <a:solidFill>
                  <a:prstClr val="black"/>
                </a:solidFill>
                <a:latin typeface="仿宋" panose="02010609060101010101" pitchFamily="49" charset="-122"/>
                <a:ea typeface="仿宋" panose="02010609060101010101" pitchFamily="49" charset="-122"/>
              </a:rPr>
              <a:t>挨挨挤挤</a:t>
            </a:r>
            <a:r>
              <a:rPr lang="en-US" altLang="zh-CN" sz="4267" b="1">
                <a:solidFill>
                  <a:prstClr val="black"/>
                </a:solidFill>
                <a:latin typeface="仿宋" panose="02010609060101010101" pitchFamily="49" charset="-122"/>
                <a:ea typeface="仿宋" panose="02010609060101010101" pitchFamily="49" charset="-122"/>
              </a:rPr>
              <a:t>”</a:t>
            </a:r>
            <a:r>
              <a:rPr lang="zh-CN" altLang="en-US" sz="4267" b="1">
                <a:solidFill>
                  <a:prstClr val="black"/>
                </a:solidFill>
                <a:latin typeface="仿宋" panose="02010609060101010101" pitchFamily="49" charset="-122"/>
                <a:ea typeface="仿宋" panose="02010609060101010101" pitchFamily="49" charset="-122"/>
              </a:rPr>
              <a:t>一词是把荷叶当作人来写，生动有趣。</a:t>
            </a:r>
            <a:endParaRPr lang="zh-CN" altLang="en-US" sz="1467" b="1">
              <a:solidFill>
                <a:prstClr val="black"/>
              </a:solidFill>
              <a:latin typeface="仿宋" panose="02010609060101010101" pitchFamily="49" charset="-122"/>
              <a:ea typeface="仿宋" panose="02010609060101010101" pitchFamily="49" charset="-122"/>
            </a:endParaRPr>
          </a:p>
        </p:txBody>
      </p:sp>
      <p:pic>
        <p:nvPicPr>
          <p:cNvPr id="3" name="图片 2"/>
          <p:cNvPicPr>
            <a:picLocks noChangeAspect="1"/>
          </p:cNvPicPr>
          <p:nvPr/>
        </p:nvPicPr>
        <p:blipFill>
          <a:blip r:embed="rId2"/>
          <a:srcRect t="7087" b="5502"/>
          <a:stretch>
            <a:fillRect/>
          </a:stretch>
        </p:blipFill>
        <p:spPr>
          <a:xfrm>
            <a:off x="719403" y="2854028"/>
            <a:ext cx="4953035" cy="3247133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26628" name="矩形 7"/>
          <p:cNvSpPr/>
          <p:nvPr/>
        </p:nvSpPr>
        <p:spPr>
          <a:xfrm>
            <a:off x="857251" y="1333501"/>
            <a:ext cx="10953749" cy="945965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fontAlgn="base">
              <a:lnSpc>
                <a:spcPct val="130000"/>
              </a:lnSpc>
              <a:spcBef>
                <a:spcPct val="0"/>
              </a:spcBef>
              <a:spcAft>
                <a:spcPct val="0"/>
              </a:spcAft>
            </a:pPr>
            <a:r>
              <a:rPr lang="zh-CN" altLang="en-US" sz="4267" b="1">
                <a:solidFill>
                  <a:prstClr val="black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荷叶挨挨挤挤的，像一个个碧绿的大圆盘。</a:t>
            </a:r>
            <a:endParaRPr lang="zh-CN" altLang="en-US" sz="1467" b="1">
              <a:solidFill>
                <a:prstClr val="black"/>
              </a:solidFill>
              <a:latin typeface="楷体" panose="02010609060101010101" pitchFamily="49" charset="-122"/>
              <a:ea typeface="楷体" panose="02010609060101010101" pitchFamily="49" charset="-122"/>
            </a:endParaRPr>
          </a:p>
        </p:txBody>
      </p:sp>
      <p:sp>
        <p:nvSpPr>
          <p:cNvPr id="9" name="矩形: 圆角 6"/>
          <p:cNvSpPr/>
          <p:nvPr/>
        </p:nvSpPr>
        <p:spPr>
          <a:xfrm>
            <a:off x="2000251" y="1428751"/>
            <a:ext cx="2286000" cy="762000"/>
          </a:xfrm>
          <a:prstGeom prst="roundRect">
            <a:avLst/>
          </a:prstGeom>
          <a:noFill/>
          <a:ln w="50800" cmpd="thinThick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 eaLnBrk="0" fontAlgn="base" hangingPunct="0">
              <a:spcBef>
                <a:spcPct val="0"/>
              </a:spcBef>
              <a:spcAft>
                <a:spcPct val="0"/>
              </a:spcAft>
              <a:defRPr/>
            </a:pPr>
            <a:endParaRPr lang="zh-CN" altLang="en-US" sz="2400">
              <a:solidFill>
                <a:srgbClr val="FF00FF"/>
              </a:solidFill>
            </a:endParaRPr>
          </a:p>
        </p:txBody>
      </p:sp>
      <p:sp>
        <p:nvSpPr>
          <p:cNvPr id="10" name="TextBox 5"/>
          <p:cNvSpPr txBox="1"/>
          <p:nvPr/>
        </p:nvSpPr>
        <p:spPr>
          <a:xfrm>
            <a:off x="1" y="63501"/>
            <a:ext cx="11715751" cy="830997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eaLnBrk="0" fontAlgn="base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Font typeface="Wingdings" panose="05000000000000000000" pitchFamily="2" charset="2"/>
              <a:buChar char="Ø"/>
            </a:pPr>
            <a:r>
              <a:rPr lang="zh-CN" altLang="en-US" sz="3200" b="1">
                <a:solidFill>
                  <a:prstClr val="black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把“挨挨挤挤”换成“密密麻麻”好不好？</a:t>
            </a:r>
          </a:p>
        </p:txBody>
      </p:sp>
      <p:sp>
        <p:nvSpPr>
          <p:cNvPr id="11" name="TextBox 5"/>
          <p:cNvSpPr txBox="1"/>
          <p:nvPr/>
        </p:nvSpPr>
        <p:spPr>
          <a:xfrm>
            <a:off x="1" y="63501"/>
            <a:ext cx="11715751" cy="830997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eaLnBrk="0" fontAlgn="base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Font typeface="Wingdings" panose="05000000000000000000" pitchFamily="2" charset="2"/>
              <a:buChar char="Ø"/>
            </a:pPr>
            <a:r>
              <a:rPr lang="zh-CN" altLang="en-US" sz="3200" b="1">
                <a:solidFill>
                  <a:prstClr val="black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你在生活中见过“挨挨挤挤”的场景吗？</a:t>
            </a:r>
          </a:p>
        </p:txBody>
      </p:sp>
    </p:spTree>
    <p:extLst>
      <p:ext uri="{BB962C8B-B14F-4D97-AF65-F5344CB8AC3E}">
        <p14:creationId xmlns:p14="http://schemas.microsoft.com/office/powerpoint/2010/main" val="3787850755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xit" presetSubtype="0" dur="1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dur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5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9" grpId="0"/>
      <p:bldP spid="10" grpId="0"/>
      <p:bldP spid="10" grpId="1"/>
      <p:bldP spid="11" grpId="0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7650" name="矩形 2"/>
          <p:cNvSpPr/>
          <p:nvPr/>
        </p:nvSpPr>
        <p:spPr>
          <a:xfrm>
            <a:off x="1428751" y="1333501"/>
            <a:ext cx="10274300" cy="748988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zh-CN" altLang="en-US" sz="4267" b="1">
                <a:solidFill>
                  <a:prstClr val="black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白荷花在这些大圆盘之间冒出来。</a:t>
            </a:r>
            <a:endParaRPr lang="zh-CN" altLang="en-US" sz="1467" b="1">
              <a:solidFill>
                <a:prstClr val="black"/>
              </a:solidFill>
              <a:latin typeface="楷体" panose="02010609060101010101" pitchFamily="49" charset="-122"/>
              <a:ea typeface="楷体" panose="02010609060101010101" pitchFamily="49" charset="-122"/>
            </a:endParaRPr>
          </a:p>
        </p:txBody>
      </p:sp>
      <p:pic>
        <p:nvPicPr>
          <p:cNvPr id="18441" name="Picture 9" descr="https://timgsa.baidu.com/timg?image&amp;quality=80&amp;size=b9999_10000&amp;sec=1551635552889&amp;di=2db0b725258fc26b90cacba4e6b2f483&amp;imgtype=0&amp;src=http%3A%2F%2Fimg.pconline.com.cn%2Fimages%2Fphotoblog%2F7%2F8%2F3%2F6%2F7836212%2F20097%2F1%2F1246455711174.jpg"/>
          <p:cNvPicPr>
            <a:picLocks noChangeAspect="1" noChangeArrowheads="1"/>
          </p:cNvPicPr>
          <p:nvPr/>
        </p:nvPicPr>
        <p:blipFill>
          <a:blip r:embed="rId2"/>
          <a:stretch>
            <a:fillRect/>
          </a:stretch>
        </p:blipFill>
        <p:spPr bwMode="auto">
          <a:xfrm>
            <a:off x="3619483" y="4000504"/>
            <a:ext cx="4403711" cy="2571768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9" name="矩形: 圆角 6"/>
          <p:cNvSpPr/>
          <p:nvPr/>
        </p:nvSpPr>
        <p:spPr>
          <a:xfrm>
            <a:off x="7429501" y="1333500"/>
            <a:ext cx="666751" cy="762000"/>
          </a:xfrm>
          <a:prstGeom prst="roundRect">
            <a:avLst/>
          </a:prstGeom>
          <a:noFill/>
          <a:ln w="50800" cmpd="thinThick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 eaLnBrk="0" fontAlgn="base" hangingPunct="0">
              <a:spcBef>
                <a:spcPct val="0"/>
              </a:spcBef>
              <a:spcAft>
                <a:spcPct val="0"/>
              </a:spcAft>
              <a:defRPr/>
            </a:pPr>
            <a:endParaRPr lang="zh-CN" altLang="en-US" sz="2400">
              <a:solidFill>
                <a:srgbClr val="FF00FF"/>
              </a:solidFill>
            </a:endParaRPr>
          </a:p>
        </p:txBody>
      </p:sp>
      <p:sp>
        <p:nvSpPr>
          <p:cNvPr id="10" name="TextBox 5"/>
          <p:cNvSpPr txBox="1"/>
          <p:nvPr/>
        </p:nvSpPr>
        <p:spPr>
          <a:xfrm>
            <a:off x="190501" y="1"/>
            <a:ext cx="7810500" cy="954044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eaLnBrk="0" fontAlgn="base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Font typeface="Wingdings" panose="05000000000000000000" pitchFamily="2" charset="2"/>
              <a:buChar char="Ø"/>
            </a:pPr>
            <a:r>
              <a:rPr lang="zh-CN" altLang="en-US" sz="3733" b="1">
                <a:solidFill>
                  <a:prstClr val="black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“冒”还可以换成什么字？</a:t>
            </a:r>
          </a:p>
        </p:txBody>
      </p:sp>
      <p:sp>
        <p:nvSpPr>
          <p:cNvPr id="18" name="矩形 17"/>
          <p:cNvSpPr/>
          <p:nvPr/>
        </p:nvSpPr>
        <p:spPr>
          <a:xfrm>
            <a:off x="2190752" y="2762251"/>
            <a:ext cx="7401385" cy="748988"/>
          </a:xfrm>
          <a:prstGeom prst="rect">
            <a:avLst/>
          </a:prstGeom>
          <a:noFill/>
          <a:ln w="9525">
            <a:noFill/>
          </a:ln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eaLnBrk="0" fontAlgn="base">
              <a:spcBef>
                <a:spcPct val="0"/>
              </a:spcBef>
              <a:spcAft>
                <a:spcPct val="0"/>
              </a:spcAft>
            </a:pPr>
            <a:r>
              <a:rPr lang="zh-CN" altLang="en-US" sz="4267" b="1">
                <a:solidFill>
                  <a:srgbClr val="0000FF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长  钻  伸  露   探   挤</a:t>
            </a:r>
            <a:r>
              <a:rPr lang="en-US" altLang="zh-CN" sz="4267" b="1">
                <a:solidFill>
                  <a:srgbClr val="FF0000"/>
                </a:solidFill>
                <a:latin typeface="Arial" pitchFamily="34" charset="0"/>
                <a:ea typeface="微软雅黑" panose="020b0503020204020204" pitchFamily="34" charset="-122"/>
              </a:rPr>
              <a:t>  </a:t>
            </a:r>
            <a:r>
              <a:rPr lang="zh-CN" altLang="en-US" sz="4267" b="1">
                <a:solidFill>
                  <a:srgbClr val="FF0000"/>
                </a:solidFill>
                <a:latin typeface="Arial" pitchFamily="34" charset="0"/>
                <a:ea typeface="微软雅黑" panose="020b0503020204020204" pitchFamily="34" charset="-122"/>
              </a:rPr>
              <a:t>  </a:t>
            </a:r>
            <a:endParaRPr lang="zh-CN" altLang="en-US" sz="4267" b="1">
              <a:solidFill>
                <a:srgbClr val="FF0000"/>
              </a:solidFill>
              <a:latin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680015374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42" presetClass="entr" presetSubtype="0" dur="1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1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/>
      <p:bldP spid="10" grpId="0"/>
      <p:bldP spid="18" grpId="0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8674" name="矩形 2"/>
          <p:cNvSpPr/>
          <p:nvPr/>
        </p:nvSpPr>
        <p:spPr>
          <a:xfrm>
            <a:off x="476252" y="1809751"/>
            <a:ext cx="11322049" cy="748988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zh-CN" altLang="en-US" sz="4267" b="1">
                <a:solidFill>
                  <a:prstClr val="black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白荷花在这些大圆盘之间          冒出来。</a:t>
            </a:r>
            <a:endParaRPr lang="zh-CN" altLang="en-US" sz="1467" b="1">
              <a:solidFill>
                <a:prstClr val="black"/>
              </a:solidFill>
              <a:latin typeface="楷体" panose="02010609060101010101" pitchFamily="49" charset="-122"/>
              <a:ea typeface="楷体" panose="02010609060101010101" pitchFamily="49" charset="-122"/>
            </a:endParaRPr>
          </a:p>
        </p:txBody>
      </p:sp>
      <p:pic>
        <p:nvPicPr>
          <p:cNvPr id="18441" name="Picture 9" descr="https://timgsa.baidu.com/timg?image&amp;quality=80&amp;size=b9999_10000&amp;sec=1551635552889&amp;di=2db0b725258fc26b90cacba4e6b2f483&amp;imgtype=0&amp;src=http%3A%2F%2Fimg.pconline.com.cn%2Fimages%2Fphotoblog%2F7%2F8%2F3%2F6%2F7836212%2F20097%2F1%2F1246455711174.jpg"/>
          <p:cNvPicPr>
            <a:picLocks noChangeAspect="1" noChangeArrowheads="1"/>
          </p:cNvPicPr>
          <p:nvPr/>
        </p:nvPicPr>
        <p:blipFill>
          <a:blip r:embed="rId2"/>
          <a:stretch>
            <a:fillRect/>
          </a:stretch>
        </p:blipFill>
        <p:spPr bwMode="auto">
          <a:xfrm>
            <a:off x="3333731" y="3333750"/>
            <a:ext cx="5238787" cy="3059452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7" name="TextBox 5"/>
          <p:cNvSpPr txBox="1"/>
          <p:nvPr/>
        </p:nvSpPr>
        <p:spPr>
          <a:xfrm>
            <a:off x="95251" y="1"/>
            <a:ext cx="7810500" cy="954044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eaLnBrk="0" fontAlgn="base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Font typeface="Wingdings" panose="05000000000000000000" pitchFamily="2" charset="2"/>
              <a:buChar char="Ø"/>
            </a:pPr>
            <a:r>
              <a:rPr lang="zh-CN" altLang="en-US" sz="3733" b="1">
                <a:solidFill>
                  <a:prstClr val="black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想象画面，填一填，读一读。</a:t>
            </a:r>
          </a:p>
        </p:txBody>
      </p:sp>
      <p:sp>
        <p:nvSpPr>
          <p:cNvPr id="8" name="矩形 7"/>
          <p:cNvSpPr/>
          <p:nvPr/>
        </p:nvSpPr>
        <p:spPr>
          <a:xfrm>
            <a:off x="6953251" y="1792818"/>
            <a:ext cx="1809749" cy="748988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zh-CN" altLang="en-US" sz="4267" b="1">
                <a:solidFill>
                  <a:srgbClr val="FF0000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使 劲</a:t>
            </a:r>
            <a:endParaRPr lang="zh-CN" altLang="en-US" sz="4267">
              <a:solidFill>
                <a:srgbClr val="FF0000"/>
              </a:solidFill>
              <a:ea typeface="楷体" panose="02010609060101010101" pitchFamily="49" charset="-122"/>
            </a:endParaRPr>
          </a:p>
        </p:txBody>
      </p:sp>
      <p:sp>
        <p:nvSpPr>
          <p:cNvPr id="11" name="矩形 10"/>
          <p:cNvSpPr/>
          <p:nvPr/>
        </p:nvSpPr>
        <p:spPr>
          <a:xfrm>
            <a:off x="6953251" y="1809751"/>
            <a:ext cx="2476500" cy="748988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zh-CN" altLang="en-US" sz="4267" b="1">
                <a:solidFill>
                  <a:srgbClr val="FF0000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不 停</a:t>
            </a:r>
            <a:endParaRPr lang="zh-CN" altLang="en-US" sz="4267">
              <a:solidFill>
                <a:srgbClr val="FF0000"/>
              </a:solidFill>
              <a:ea typeface="楷体" panose="02010609060101010101" pitchFamily="49" charset="-122"/>
            </a:endParaRPr>
          </a:p>
        </p:txBody>
      </p:sp>
      <p:sp>
        <p:nvSpPr>
          <p:cNvPr id="12" name="矩形 11"/>
          <p:cNvSpPr/>
          <p:nvPr/>
        </p:nvSpPr>
        <p:spPr>
          <a:xfrm>
            <a:off x="6477001" y="1792818"/>
            <a:ext cx="2476500" cy="748988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zh-CN" altLang="en-US" sz="4267" b="1">
                <a:solidFill>
                  <a:srgbClr val="FF0000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争先恐后</a:t>
            </a:r>
            <a:endParaRPr lang="zh-CN" altLang="en-US" sz="4267">
              <a:solidFill>
                <a:srgbClr val="FF0000"/>
              </a:solidFill>
              <a:ea typeface="楷体" panose="02010609060101010101" pitchFamily="49" charset="-122"/>
            </a:endParaRPr>
          </a:p>
        </p:txBody>
      </p:sp>
      <p:sp>
        <p:nvSpPr>
          <p:cNvPr id="13" name="矩形 12"/>
          <p:cNvSpPr/>
          <p:nvPr/>
        </p:nvSpPr>
        <p:spPr>
          <a:xfrm>
            <a:off x="6523567" y="1888067"/>
            <a:ext cx="2940228" cy="748988"/>
          </a:xfrm>
          <a:prstGeom prst="rect">
            <a:avLst/>
          </a:prstGeom>
          <a:noFill/>
          <a:ln w="9525">
            <a:noFill/>
          </a:ln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zh-CN" altLang="en-US" sz="4267" b="1" u="sng">
                <a:solidFill>
                  <a:srgbClr val="FF0000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        </a:t>
            </a:r>
            <a:r>
              <a:rPr lang="zh-CN" altLang="en-US" sz="4267" b="1">
                <a:solidFill>
                  <a:srgbClr val="FF0000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地</a:t>
            </a:r>
            <a:endParaRPr lang="zh-CN" altLang="en-US" sz="4267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94049559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xit" presetSubtype="0" dur="1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dur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xit" presetSubtype="0" dur="1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1" presetClass="entr" presetSubtype="0" dur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  <p:bldP spid="8" grpId="0"/>
      <p:bldP spid="8" grpId="1"/>
      <p:bldP spid="11" grpId="0"/>
      <p:bldP spid="11" grpId="1"/>
      <p:bldP spid="12" grpId="0"/>
      <p:bldP spid="13" grpId="0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" name="AutoShape 3"/>
          <p:cNvSpPr>
            <a:spLocks noChangeArrowheads="1"/>
          </p:cNvSpPr>
          <p:nvPr/>
        </p:nvSpPr>
        <p:spPr bwMode="auto">
          <a:xfrm>
            <a:off x="666751" y="2000251"/>
            <a:ext cx="11144251" cy="3155951"/>
          </a:xfrm>
          <a:prstGeom prst="wedgeRoundRectCallout">
            <a:avLst>
              <a:gd name="adj1" fmla="val 23711"/>
              <a:gd name="adj2" fmla="val -50143"/>
              <a:gd name="adj3" fmla="val 16667"/>
            </a:avLst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>
            <a:pPr eaLnBrk="0" hangingPunct="0">
              <a:defRPr/>
            </a:pPr>
            <a:endParaRPr lang="en-US" sz="5333">
              <a:solidFill>
                <a:srgbClr val="00FFFF"/>
              </a:solidFill>
              <a:latin typeface="Times New Roman" panose="02020603050405020304" pitchFamily="18" charset="0"/>
              <a:ea typeface="隶书" panose="02010509060101010101" pitchFamily="49" charset="-122"/>
            </a:endParaRPr>
          </a:p>
        </p:txBody>
      </p:sp>
      <p:sp>
        <p:nvSpPr>
          <p:cNvPr id="29699" name="矩形 2"/>
          <p:cNvSpPr/>
          <p:nvPr/>
        </p:nvSpPr>
        <p:spPr>
          <a:xfrm>
            <a:off x="666752" y="2190751"/>
            <a:ext cx="11144249" cy="2759858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eaLnBrk="0" fontAlgn="base" hangingPunct="0">
              <a:lnSpc>
                <a:spcPct val="130000"/>
              </a:lnSpc>
              <a:spcBef>
                <a:spcPct val="0"/>
              </a:spcBef>
              <a:spcAft>
                <a:spcPct val="0"/>
              </a:spcAft>
            </a:pPr>
            <a:r>
              <a:rPr lang="zh-CN" altLang="en-US" sz="4800" b="1">
                <a:solidFill>
                  <a:prstClr val="black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    </a:t>
            </a:r>
            <a:r>
              <a:rPr lang="zh-CN" altLang="en-US" sz="4267" b="1">
                <a:solidFill>
                  <a:prstClr val="black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有的才展开两三片花瓣儿。有的花瓣儿全展开了，露出嫩黄色的小莲蓬。有的还是花骨朵儿，看起来饱胀得马上要破裂似的。</a:t>
            </a:r>
          </a:p>
        </p:txBody>
      </p:sp>
      <p:sp>
        <p:nvSpPr>
          <p:cNvPr id="15" name="TextBox 5"/>
          <p:cNvSpPr txBox="1"/>
          <p:nvPr/>
        </p:nvSpPr>
        <p:spPr>
          <a:xfrm>
            <a:off x="95252" y="1"/>
            <a:ext cx="11525249" cy="954044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eaLnBrk="0" fontAlgn="base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Font typeface="Wingdings" panose="05000000000000000000" pitchFamily="2" charset="2"/>
              <a:buChar char="Ø"/>
            </a:pPr>
            <a:r>
              <a:rPr lang="zh-CN" altLang="en-US" sz="3733" b="1">
                <a:solidFill>
                  <a:prstClr val="black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找一找：句子中描写了荷花的几种不同的形状？</a:t>
            </a:r>
            <a:endParaRPr lang="en-US" altLang="zh-CN" sz="3733" b="1">
              <a:solidFill>
                <a:prstClr val="black"/>
              </a:solidFill>
              <a:latin typeface="黑体" panose="02010609060101010101" pitchFamily="49" charset="-122"/>
              <a:ea typeface="黑体" panose="02010609060101010101" pitchFamily="49" charset="-122"/>
            </a:endParaRPr>
          </a:p>
        </p:txBody>
      </p:sp>
      <p:sp>
        <p:nvSpPr>
          <p:cNvPr id="17" name="矩形: 圆角 6"/>
          <p:cNvSpPr/>
          <p:nvPr/>
        </p:nvSpPr>
        <p:spPr>
          <a:xfrm>
            <a:off x="1968500" y="2381251"/>
            <a:ext cx="1238251" cy="762000"/>
          </a:xfrm>
          <a:prstGeom prst="roundRect">
            <a:avLst/>
          </a:prstGeom>
          <a:noFill/>
          <a:ln w="50800" cmpd="thinThick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 eaLnBrk="0" fontAlgn="base" hangingPunct="0">
              <a:spcBef>
                <a:spcPct val="0"/>
              </a:spcBef>
              <a:spcAft>
                <a:spcPct val="0"/>
              </a:spcAft>
              <a:defRPr/>
            </a:pPr>
            <a:endParaRPr lang="zh-CN" altLang="en-US" sz="2400">
              <a:solidFill>
                <a:srgbClr val="FF00FF"/>
              </a:solidFill>
            </a:endParaRPr>
          </a:p>
        </p:txBody>
      </p:sp>
      <p:sp>
        <p:nvSpPr>
          <p:cNvPr id="18" name="矩形: 圆角 6"/>
          <p:cNvSpPr/>
          <p:nvPr/>
        </p:nvSpPr>
        <p:spPr>
          <a:xfrm>
            <a:off x="8496301" y="2381251"/>
            <a:ext cx="1248833" cy="762000"/>
          </a:xfrm>
          <a:prstGeom prst="roundRect">
            <a:avLst/>
          </a:prstGeom>
          <a:noFill/>
          <a:ln w="50800" cmpd="thinThick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 eaLnBrk="0" fontAlgn="base" hangingPunct="0">
              <a:spcBef>
                <a:spcPct val="0"/>
              </a:spcBef>
              <a:spcAft>
                <a:spcPct val="0"/>
              </a:spcAft>
              <a:defRPr/>
            </a:pPr>
            <a:endParaRPr lang="zh-CN" altLang="en-US" sz="2400">
              <a:solidFill>
                <a:srgbClr val="FF00FF"/>
              </a:solidFill>
            </a:endParaRPr>
          </a:p>
        </p:txBody>
      </p:sp>
      <p:sp>
        <p:nvSpPr>
          <p:cNvPr id="19" name="矩形: 圆角 6"/>
          <p:cNvSpPr/>
          <p:nvPr/>
        </p:nvSpPr>
        <p:spPr>
          <a:xfrm>
            <a:off x="8879417" y="3244851"/>
            <a:ext cx="1153584" cy="759884"/>
          </a:xfrm>
          <a:prstGeom prst="roundRect">
            <a:avLst/>
          </a:prstGeom>
          <a:noFill/>
          <a:ln w="50800" cmpd="thinThick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 eaLnBrk="0" fontAlgn="base" hangingPunct="0">
              <a:spcBef>
                <a:spcPct val="0"/>
              </a:spcBef>
              <a:spcAft>
                <a:spcPct val="0"/>
              </a:spcAft>
              <a:defRPr/>
            </a:pPr>
            <a:endParaRPr lang="zh-CN" altLang="en-US" sz="2400">
              <a:solidFill>
                <a:srgbClr val="FF00FF"/>
              </a:solidFill>
            </a:endParaRPr>
          </a:p>
        </p:txBody>
      </p:sp>
      <p:sp>
        <p:nvSpPr>
          <p:cNvPr id="20" name="矩形 19"/>
          <p:cNvSpPr/>
          <p:nvPr/>
        </p:nvSpPr>
        <p:spPr>
          <a:xfrm>
            <a:off x="190501" y="857251"/>
            <a:ext cx="7778091" cy="954044"/>
          </a:xfrm>
          <a:prstGeom prst="rect">
            <a:avLst/>
          </a:prstGeom>
          <a:noFill/>
          <a:ln w="9525">
            <a:noFill/>
          </a:ln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eaLnBrk="0" fontAlgn="base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Font typeface="Wingdings" panose="05000000000000000000" pitchFamily="2" charset="2"/>
              <a:buChar char="Ø"/>
            </a:pPr>
            <a:r>
              <a:rPr lang="zh-CN" altLang="en-US" sz="3733" b="1">
                <a:solidFill>
                  <a:srgbClr val="000000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说一说：它们分别是什么样子的？</a:t>
            </a:r>
          </a:p>
        </p:txBody>
      </p:sp>
    </p:spTree>
    <p:extLst>
      <p:ext uri="{BB962C8B-B14F-4D97-AF65-F5344CB8AC3E}">
        <p14:creationId xmlns:p14="http://schemas.microsoft.com/office/powerpoint/2010/main" val="2079858839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 nodeType="clickPar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5" grpId="0" build="allAtOnce"/>
      <p:bldP spid="17" grpId="0"/>
      <p:bldP spid="18" grpId="0"/>
      <p:bldP spid="19" grpId="0"/>
      <p:bldP spid="20" grpId="0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0899" name="Text Box 3"/>
          <p:cNvSpPr txBox="1"/>
          <p:nvPr/>
        </p:nvSpPr>
        <p:spPr>
          <a:xfrm>
            <a:off x="3181352" y="666751"/>
            <a:ext cx="7715249" cy="830997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eaLnBrk="0" fontAlgn="base" hangingPunct="0">
              <a:spcBef>
                <a:spcPct val="50000"/>
              </a:spcBef>
              <a:spcAft>
                <a:spcPct val="0"/>
              </a:spcAft>
            </a:pPr>
            <a:r>
              <a:rPr lang="zh-CN" altLang="en-US" sz="4800" b="1">
                <a:solidFill>
                  <a:prstClr val="black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 才展开两三片花瓣儿。</a:t>
            </a:r>
          </a:p>
        </p:txBody>
      </p:sp>
      <p:sp>
        <p:nvSpPr>
          <p:cNvPr id="31747" name="Text Box 4"/>
          <p:cNvSpPr txBox="1"/>
          <p:nvPr/>
        </p:nvSpPr>
        <p:spPr>
          <a:xfrm>
            <a:off x="9245600" y="5943601"/>
            <a:ext cx="2946400" cy="913007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eaLnBrk="0" fontAlgn="base" hangingPunct="0">
              <a:spcBef>
                <a:spcPct val="50000"/>
              </a:spcBef>
              <a:spcAft>
                <a:spcPct val="0"/>
              </a:spcAft>
            </a:pPr>
            <a:r>
              <a:rPr lang="zh-CN" altLang="en-US" sz="5333">
                <a:solidFill>
                  <a:srgbClr val="FF66FF"/>
                </a:solidFill>
                <a:ea typeface="楷体_GB2312" pitchFamily="49" charset="-122"/>
              </a:rPr>
              <a:t>               </a:t>
            </a:r>
          </a:p>
        </p:txBody>
      </p:sp>
      <p:pic>
        <p:nvPicPr>
          <p:cNvPr id="95234" name="Picture 2" descr="https://timgsa.baidu.com/timg?image&amp;quality=80&amp;size=b9999_10000&amp;sec=1551637067421&amp;di=1b49e941c6dfb20d75130b820f250175&amp;imgtype=0&amp;src=http%3A%2F%2Fpic14.photophoto.cn%2F20100130%2F0035035755167190_b.jpg"/>
          <p:cNvPicPr>
            <a:picLocks noChangeAspect="1" noChangeArrowheads="1"/>
          </p:cNvPicPr>
          <p:nvPr/>
        </p:nvPicPr>
        <p:blipFill>
          <a:blip r:embed="rId2"/>
          <a:srcRect b="9570"/>
          <a:stretch>
            <a:fillRect/>
          </a:stretch>
        </p:blipFill>
        <p:spPr bwMode="auto">
          <a:xfrm>
            <a:off x="3599721" y="1987746"/>
            <a:ext cx="3810027" cy="4427871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31749" name="矩形 5"/>
          <p:cNvSpPr/>
          <p:nvPr/>
        </p:nvSpPr>
        <p:spPr>
          <a:xfrm>
            <a:off x="2038351" y="666751"/>
            <a:ext cx="1595309" cy="830997"/>
          </a:xfrm>
          <a:prstGeom prst="rect">
            <a:avLst/>
          </a:prstGeom>
          <a:noFill/>
          <a:ln w="9525">
            <a:noFill/>
          </a:ln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zh-CN" altLang="en-US" sz="2667" b="1">
                <a:solidFill>
                  <a:prstClr val="black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 </a:t>
            </a:r>
            <a:r>
              <a:rPr lang="zh-CN" altLang="en-US" sz="4800" b="1">
                <a:solidFill>
                  <a:srgbClr val="FF0000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有的</a:t>
            </a:r>
            <a:endParaRPr lang="zh-CN" altLang="en-US" sz="240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516648437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089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8089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8089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2947" name="Text Box 3"/>
          <p:cNvSpPr txBox="1"/>
          <p:nvPr/>
        </p:nvSpPr>
        <p:spPr>
          <a:xfrm>
            <a:off x="952501" y="857251"/>
            <a:ext cx="11620500" cy="748988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eaLnBrk="0" fontAlgn="base" hangingPunct="0">
              <a:spcBef>
                <a:spcPct val="50000"/>
              </a:spcBef>
              <a:spcAft>
                <a:spcPct val="0"/>
              </a:spcAft>
            </a:pPr>
            <a:r>
              <a:rPr lang="zh-CN" altLang="en-US" sz="4267" b="1">
                <a:solidFill>
                  <a:prstClr val="black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   花瓣儿全展开了，露出嫩黄色的小莲蓬。</a:t>
            </a:r>
          </a:p>
        </p:txBody>
      </p:sp>
      <p:sp>
        <p:nvSpPr>
          <p:cNvPr id="32771" name="Text Box 4"/>
          <p:cNvSpPr txBox="1"/>
          <p:nvPr/>
        </p:nvSpPr>
        <p:spPr>
          <a:xfrm>
            <a:off x="9245600" y="6019801"/>
            <a:ext cx="2946400" cy="913007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eaLnBrk="0" fontAlgn="base" hangingPunct="0">
              <a:spcBef>
                <a:spcPct val="50000"/>
              </a:spcBef>
              <a:spcAft>
                <a:spcPct val="0"/>
              </a:spcAft>
            </a:pPr>
            <a:r>
              <a:rPr lang="zh-CN" altLang="en-US" sz="5333">
                <a:solidFill>
                  <a:srgbClr val="FF66FF"/>
                </a:solidFill>
                <a:ea typeface="楷体_GB2312" pitchFamily="49" charset="-122"/>
              </a:rPr>
              <a:t>                </a:t>
            </a:r>
          </a:p>
        </p:txBody>
      </p:sp>
      <p:pic>
        <p:nvPicPr>
          <p:cNvPr id="94210" name="Picture 2" descr="https://timgsa.baidu.com/timg?image&amp;quality=80&amp;size=b9999_10000&amp;sec=1551637173626&amp;di=9f40ce36e74c46a0dd40660787fe73ca&amp;imgtype=0&amp;src=http%3A%2F%2Fpic14.photophoto.cn%2F20100128%2F0035035785488140_b.jpg"/>
          <p:cNvPicPr>
            <a:picLocks noChangeAspect="1" noChangeArrowheads="1"/>
          </p:cNvPicPr>
          <p:nvPr/>
        </p:nvPicPr>
        <p:blipFill>
          <a:blip r:embed="rId2"/>
          <a:srcRect b="5263"/>
          <a:stretch>
            <a:fillRect/>
          </a:stretch>
        </p:blipFill>
        <p:spPr bwMode="auto">
          <a:xfrm>
            <a:off x="2762228" y="2095490"/>
            <a:ext cx="6855137" cy="4381532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32773" name="矩形 5"/>
          <p:cNvSpPr/>
          <p:nvPr/>
        </p:nvSpPr>
        <p:spPr>
          <a:xfrm>
            <a:off x="345018" y="853018"/>
            <a:ext cx="1595309" cy="830997"/>
          </a:xfrm>
          <a:prstGeom prst="rect">
            <a:avLst/>
          </a:prstGeom>
          <a:noFill/>
          <a:ln w="9525">
            <a:noFill/>
          </a:ln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zh-CN" altLang="en-US" sz="2667" b="1">
                <a:solidFill>
                  <a:prstClr val="black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 </a:t>
            </a:r>
            <a:r>
              <a:rPr lang="zh-CN" altLang="en-US" sz="4800" b="1">
                <a:solidFill>
                  <a:srgbClr val="FF0000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有的</a:t>
            </a:r>
            <a:endParaRPr lang="zh-CN" altLang="en-US" sz="240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93705371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294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8294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8294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3794" name="Text Box 4"/>
          <p:cNvSpPr txBox="1"/>
          <p:nvPr/>
        </p:nvSpPr>
        <p:spPr>
          <a:xfrm>
            <a:off x="10160000" y="5943601"/>
            <a:ext cx="2032000" cy="913007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eaLnBrk="0" fontAlgn="base" hangingPunct="0">
              <a:spcBef>
                <a:spcPct val="50000"/>
              </a:spcBef>
              <a:spcAft>
                <a:spcPct val="0"/>
              </a:spcAft>
            </a:pPr>
            <a:r>
              <a:rPr lang="zh-CN" altLang="en-US" sz="5333">
                <a:solidFill>
                  <a:srgbClr val="FF66FF"/>
                </a:solidFill>
                <a:ea typeface="楷体_GB2312" pitchFamily="49" charset="-122"/>
              </a:rPr>
              <a:t>          </a:t>
            </a:r>
          </a:p>
        </p:txBody>
      </p:sp>
      <p:sp>
        <p:nvSpPr>
          <p:cNvPr id="5" name="Text Box 3"/>
          <p:cNvSpPr txBox="1"/>
          <p:nvPr/>
        </p:nvSpPr>
        <p:spPr>
          <a:xfrm>
            <a:off x="1143000" y="666751"/>
            <a:ext cx="10287000" cy="1799595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eaLnBrk="0" fontAlgn="base" hangingPunct="0">
              <a:lnSpc>
                <a:spcPct val="130000"/>
              </a:lnSpc>
              <a:spcBef>
                <a:spcPct val="50000"/>
              </a:spcBef>
              <a:spcAft>
                <a:spcPct val="0"/>
              </a:spcAft>
            </a:pPr>
            <a:r>
              <a:rPr lang="zh-CN" altLang="en-US" sz="4267" b="1">
                <a:solidFill>
                  <a:prstClr val="black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        还是花骨朵儿，看起来饱胀得马上要破裂似的。</a:t>
            </a:r>
          </a:p>
        </p:txBody>
      </p:sp>
      <p:pic>
        <p:nvPicPr>
          <p:cNvPr id="93188" name="Picture 4" descr="https://timgsa.baidu.com/timg?image&amp;quality=80&amp;size=b9999_10000&amp;sec=1551637318506&amp;di=f3b3af665686e16c7c304118e308815a&amp;imgtype=0&amp;src=http%3A%2F%2Fimg2.ph.126.net%2FBx6uDkBf6kRYciPxpRHIoQ%3D%3D%2F2795890943683782074.jpg"/>
          <p:cNvPicPr>
            <a:picLocks noChangeAspect="1" noChangeArrowheads="1"/>
          </p:cNvPicPr>
          <p:nvPr/>
        </p:nvPicPr>
        <p:blipFill>
          <a:blip r:embed="rId2"/>
          <a:stretch>
            <a:fillRect/>
          </a:stretch>
        </p:blipFill>
        <p:spPr bwMode="auto">
          <a:xfrm>
            <a:off x="3428982" y="2741608"/>
            <a:ext cx="5334037" cy="3544912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33797" name="矩形 7"/>
          <p:cNvSpPr/>
          <p:nvPr/>
        </p:nvSpPr>
        <p:spPr>
          <a:xfrm>
            <a:off x="2006600" y="745067"/>
            <a:ext cx="1457450" cy="748988"/>
          </a:xfrm>
          <a:prstGeom prst="rect">
            <a:avLst/>
          </a:prstGeom>
          <a:noFill/>
          <a:ln w="9525">
            <a:noFill/>
          </a:ln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zh-CN" altLang="en-US" sz="2667" b="1">
                <a:solidFill>
                  <a:prstClr val="black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 </a:t>
            </a:r>
            <a:r>
              <a:rPr lang="zh-CN" altLang="en-US" sz="4267" b="1">
                <a:solidFill>
                  <a:srgbClr val="FF0000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有的</a:t>
            </a:r>
            <a:endParaRPr lang="zh-CN" altLang="en-US" sz="240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782581915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https://d.book118.com/048051112133006043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小凤主题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宋体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宋体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Calibri Light" panose="020f0302020204030204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118</Paragraphs>
  <Slides>25</Slides>
  <Notes>3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13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25</vt:i4>
      </vt:variant>
    </vt:vector>
  </HeadingPairs>
  <TitlesOfParts>
    <vt:vector baseType="lpstr" size="39">
      <vt:lpstr>Arial</vt:lpstr>
      <vt:lpstr>Calibri</vt:lpstr>
      <vt:lpstr>宋体</vt:lpstr>
      <vt:lpstr>楷体</vt:lpstr>
      <vt:lpstr>Times New Roman</vt:lpstr>
      <vt:lpstr>隶书</vt:lpstr>
      <vt:lpstr>黑体</vt:lpstr>
      <vt:lpstr>方正姚体</vt:lpstr>
      <vt:lpstr>Calibri Light</vt:lpstr>
      <vt:lpstr>微软雅黑</vt:lpstr>
      <vt:lpstr>Wingdings</vt:lpstr>
      <vt:lpstr>仿宋</vt:lpstr>
      <vt:lpstr>楷体_GB2312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中间有   能分 中间有   来争 中间结   是花   中间   线扎小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2024-09-23T16:10:40.962</cp:lastPrinted>
  <dcterms:created xsi:type="dcterms:W3CDTF">2024-09-23T08:10:40Z</dcterms:created>
  <dcterms:modified xsi:type="dcterms:W3CDTF">2024-09-23T08:10:42Z</dcterms:modified>
</cp:coreProperties>
</file>