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jpeg" ContentType="image/jpeg"/>
  <Default Extension="png" ContentType="image/png"/>
  <Override PartName="/docProps/app.xml" ContentType="application/vnd.openxmlformats-officedocument.extended-properties+xml"/>
  <Override PartName="/docProps/core.xml" ContentType="application/vnd.openxmlformats-package.core-properties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heme/theme1.xml" ContentType="application/vnd.openxmlformats-officedocument.theme+xml"/>
  <Override PartName="/ppt/theme/theme2.xml" ContentType="application/vnd.openxmlformats-officedocument.theme+xml"/>
  <Override PartName="/ppt/viewProps.xml" ContentType="application/vnd.openxmlformats-officedocument.presentationml.viewProps+xml"/>
</Types>
</file>

<file path=_rels/.rels>&#65279;<?xml version="1.0" encoding="utf-8" standalone="yes"?><Relationships xmlns="http://schemas.openxmlformats.org/package/2006/relationships"><Relationship Id="rId1" Type="http://schemas.openxmlformats.org/officeDocument/2006/relationships/officeDocument" Target="ppt/presentation.xml" /><Relationship Id="rId2" Type="http://schemas.openxmlformats.org/package/2006/relationships/metadata/core-properties" Target="docProps/core.xml" /><Relationship Id="rId3" Type="http://schemas.openxmlformats.org/officeDocument/2006/relationships/extended-properties" Target="docProps/app.xml" /><Relationship Id="rId4" Type="http://schemas.openxmlformats.org/package/2006/relationships/metadata/thumbnail" Target="docProps/thumbnail.jpeg" /></Relationships>
</file>

<file path=ppt/presentation.xml><?xml version="1.0" encoding="utf-8"?>
<p:presentation xmlns:r="http://schemas.openxmlformats.org/officeDocument/2006/relationships" xmlns:a="http://schemas.openxmlformats.org/drawingml/2006/main" xmlns:p="http://schemas.openxmlformats.org/presentationml/2006/main" saveSubsetFonts="1">
  <p:sldMasterIdLst>
    <p:sldMasterId id="2147483648" r:id="rId1"/>
    <p:sldMasterId id="2147483671" r:id="rId2"/>
  </p:sldMasterIdLst>
  <p:sldIdLst>
    <p:sldId id="259" r:id="rId3"/>
    <p:sldId id="262" r:id="rId4"/>
    <p:sldId id="265" r:id="rId5"/>
    <p:sldId id="268" r:id="rId6"/>
    <p:sldId id="271" r:id="rId7"/>
    <p:sldId id="274" r:id="rId8"/>
    <p:sldId id="277" r:id="rId9"/>
    <p:sldId id="280" r:id="rId10"/>
    <p:sldId id="283" r:id="rId11"/>
    <p:sldId id="286" r:id="rId12"/>
    <p:sldId id="289" r:id="rId13"/>
    <p:sldId id="291" r:id="rId14"/>
  </p:sldIdLst>
  <p:sldSz cx="12192000" cy="6858000"/>
  <p:notesSz cx="6858000" cy="9144000"/>
  <p:custDataLst>
    <p:tags r:id="rId15"/>
  </p:custData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r="http://schemas.openxmlformats.org/officeDocument/2006/relationships" xmlns:a="http://schemas.openxmlformats.org/drawingml/2006/main" xmlns:p="http://schemas.openxmlformats.org/presentationml/2006/main">
  <p:showPr showNarration="1"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  <p:ext uri="{1BD7E111-0CB8-44D6-8891-C1BB2F81B7CC}">
      <p1710:readonlyRecommended xmlns:p1710="http://schemas.microsoft.com/office/powerpoint/2017/10/main" val="0"/>
    </p:ext>
  </p:extLst>
</p:presentationPr>
</file>

<file path=ppt/tableStyles.xml><?xml version="1.0" encoding="utf-8"?>
<a:tblStyleLst xmlns:r="http://schemas.openxmlformats.org/officeDocument/2006/relationships"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 horzBarState="maximized">
    <p:restoredLeft sz="16000"/>
    <p:restoredTop sz="0"/>
  </p:normalViewPr>
  <p:slideViewPr>
    <p:cSldViewPr>
      <p:cViewPr>
        <p:scale>
          <a:sx n="73" d="100"/>
          <a:sy n="73" d="100"/>
        </p:scale>
        <p:origin x="0" y="0"/>
      </p:cViewPr>
    </p:cSldViewPr>
  </p:slideViewPr>
  <p:notesViewPr>
    <p:cSldViewPr>
      <p:cViewPr>
        <p:scale>
          <a:sx n="1" d="100"/>
          <a:sy n="1" d="100"/>
        </p:scale>
        <p:origin x="0" y="0"/>
      </p:cViewPr>
    </p:cSldViewPr>
  </p:notesViewPr>
</p:viewPr>
</file>

<file path=ppt/_rels/presentation.xml.rels>&#65279;<?xml version="1.0" encoding="utf-8" standalone="yes"?><Relationships xmlns="http://schemas.openxmlformats.org/package/2006/relationships"><Relationship Id="rId1" Type="http://schemas.openxmlformats.org/officeDocument/2006/relationships/slideMaster" Target="slideMasters/slideMaster1.xml" /><Relationship Id="rId10" Type="http://schemas.openxmlformats.org/officeDocument/2006/relationships/slide" Target="slides/slide8.xml" /><Relationship Id="rId11" Type="http://schemas.openxmlformats.org/officeDocument/2006/relationships/slide" Target="slides/slide9.xml" /><Relationship Id="rId12" Type="http://schemas.openxmlformats.org/officeDocument/2006/relationships/slide" Target="slides/slide10.xml" /><Relationship Id="rId13" Type="http://schemas.openxmlformats.org/officeDocument/2006/relationships/slide" Target="slides/slide11.xml" /><Relationship Id="rId14" Type="http://schemas.openxmlformats.org/officeDocument/2006/relationships/slide" Target="slides/slide12.xml" /><Relationship Id="rId15" Type="http://schemas.openxmlformats.org/officeDocument/2006/relationships/tags" Target="tags/tag1.xml" /><Relationship Id="rId16" Type="http://schemas.openxmlformats.org/officeDocument/2006/relationships/presProps" Target="presProps.xml" /><Relationship Id="rId17" Type="http://schemas.openxmlformats.org/officeDocument/2006/relationships/viewProps" Target="viewProps.xml" /><Relationship Id="rId18" Type="http://schemas.openxmlformats.org/officeDocument/2006/relationships/theme" Target="theme/theme1.xml" /><Relationship Id="rId19" Type="http://schemas.openxmlformats.org/officeDocument/2006/relationships/tableStyles" Target="tableStyles.xml" /><Relationship Id="rId2" Type="http://schemas.openxmlformats.org/officeDocument/2006/relationships/slideMaster" Target="slideMasters/slideMaster2.xml" /><Relationship Id="rId3" Type="http://schemas.openxmlformats.org/officeDocument/2006/relationships/slide" Target="slides/slide1.xml" /><Relationship Id="rId4" Type="http://schemas.openxmlformats.org/officeDocument/2006/relationships/slide" Target="slides/slide2.xml" /><Relationship Id="rId5" Type="http://schemas.openxmlformats.org/officeDocument/2006/relationships/slide" Target="slides/slide3.xml" /><Relationship Id="rId6" Type="http://schemas.openxmlformats.org/officeDocument/2006/relationships/slide" Target="slides/slide4.xml" /><Relationship Id="rId7" Type="http://schemas.openxmlformats.org/officeDocument/2006/relationships/slide" Target="slides/slide5.xml" /><Relationship Id="rId8" Type="http://schemas.openxmlformats.org/officeDocument/2006/relationships/slide" Target="slides/slide6.xml" /><Relationship Id="rId9" Type="http://schemas.openxmlformats.org/officeDocument/2006/relationships/slide" Target="slides/slide7.xml" /></Relationships>
</file>

<file path=ppt/slideLayouts/_rels/slideLayout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4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5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7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8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9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0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4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5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7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8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9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0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slideLayout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" preserve="1">
  <p:cSld name="Title Slide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 title=""/>
          <p:cNvSpPr>
            <a:spLocks noGrp="1"/>
          </p:cNvSpPr>
          <p:nvPr>
            <p:ph type="subTitle" idx="1"/>
          </p:nvPr>
        </p:nvSpPr>
        <p:spPr/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D092EFB7-009B-4344-8D9E-F73073F4E839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" preserve="1">
  <p:cSld name="Title and Conten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40EB3879-91F6-4413-9E26-F0F47A3A8A83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3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secHead" preserve="1">
  <p:cSld name="Section Header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/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FEE894FD-9566-4035-9E59-84FB1B51159E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4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Obj" preserve="1">
  <p:cSld name="Two Conten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sz="half" idx="1"/>
          </p:nvPr>
        </p:nvSpPr>
        <p:spPr/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 title=""/>
          <p:cNvSpPr>
            <a:spLocks noGrp="1"/>
          </p:cNvSpPr>
          <p:nvPr>
            <p:ph sz="half" idx="2"/>
          </p:nvPr>
        </p:nvSpPr>
        <p:spPr/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7E904781-89E5-420E-92FC-32D3AC4924EA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5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TxTwoObj" preserve="1">
  <p:cSld name="Comparis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/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 title=""/>
          <p:cNvSpPr>
            <a:spLocks noGrp="1"/>
          </p:cNvSpPr>
          <p:nvPr>
            <p:ph sz="half" idx="2"/>
          </p:nvPr>
        </p:nvSpPr>
        <p:spPr/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 title=""/>
          <p:cNvSpPr>
            <a:spLocks noGrp="1"/>
          </p:cNvSpPr>
          <p:nvPr>
            <p:ph type="body" sz="quarter" idx="3"/>
          </p:nvPr>
        </p:nvSpPr>
        <p:spPr/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 title=""/>
          <p:cNvSpPr>
            <a:spLocks noGrp="1"/>
          </p:cNvSpPr>
          <p:nvPr>
            <p:ph sz="quarter" idx="4"/>
          </p:nvPr>
        </p:nvSpPr>
        <p:spPr/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 title=""/>
          <p:cNvSpPr>
            <a:spLocks noGrp="1"/>
          </p:cNvSpPr>
          <p:nvPr>
            <p:ph type="dt" sz="half" idx="5"/>
          </p:nvPr>
        </p:nvSpPr>
        <p:spPr/>
        <p:txBody>
          <a:bodyPr/>
          <a:lstStyle/>
          <a:p>
            <a:fld id="{991C0641-3B0F-446C-994C-BD89331DD251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8" name="Footer Placeholder 7" title=""/>
          <p:cNvSpPr>
            <a:spLocks noGrp="1"/>
          </p:cNvSpPr>
          <p:nvPr>
            <p:ph type="ftr" sz="quarter" idx="6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 title=""/>
          <p:cNvSpPr>
            <a:spLocks noGrp="1"/>
          </p:cNvSpPr>
          <p:nvPr>
            <p:ph type="sldNum" sz="quarter" idx="7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6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Only" preserve="1">
  <p:cSld name="Title Only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 title=""/>
          <p:cNvSpPr>
            <a:spLocks noGrp="1"/>
          </p:cNvSpPr>
          <p:nvPr>
            <p:ph type="dt" sz="half" idx="1"/>
          </p:nvPr>
        </p:nvSpPr>
        <p:spPr/>
        <p:txBody>
          <a:bodyPr/>
          <a:lstStyle/>
          <a:p>
            <a:fld id="{421E4E4A-99AF-4B90-B029-5EBF623DA56A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4" name="Footer Placeholder 3" title=""/>
          <p:cNvSpPr>
            <a:spLocks noGrp="1"/>
          </p:cNvSpPr>
          <p:nvPr>
            <p:ph type="ftr" sz="quarter" idx="2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 title=""/>
          <p:cNvSpPr>
            <a:spLocks noGrp="1"/>
          </p:cNvSpPr>
          <p:nvPr>
            <p:ph type="sldNum" sz="quarter" idx="3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7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blank" preserve="1">
  <p:cSld name="Blank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Date Placeholder 1" title=""/>
          <p:cNvSpPr>
            <a:spLocks noGrp="1"/>
          </p:cNvSpPr>
          <p:nvPr>
            <p:ph type="dt" sz="half"/>
          </p:nvPr>
        </p:nvSpPr>
        <p:spPr/>
        <p:txBody>
          <a:bodyPr/>
          <a:lstStyle/>
          <a:p>
            <a:fld id="{3DCEA6E7-2629-431D-871C-D4F0B14DE8E9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3" name="Footer Placeholder 2" title=""/>
          <p:cNvSpPr>
            <a:spLocks noGrp="1"/>
          </p:cNvSpPr>
          <p:nvPr>
            <p:ph type="ftr" sz="quarter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 title=""/>
          <p:cNvSpPr>
            <a:spLocks noGrp="1"/>
          </p:cNvSpPr>
          <p:nvPr>
            <p:ph type="sldNum" sz="quarter" idx="2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8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Tx" preserve="1">
  <p:cSld name="Content with Capti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idx="1"/>
          </p:nvPr>
        </p:nvSpPr>
        <p:spPr/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 title=""/>
          <p:cNvSpPr>
            <a:spLocks noGrp="1"/>
          </p:cNvSpPr>
          <p:nvPr>
            <p:ph type="body" sz="half" idx="2"/>
          </p:nvPr>
        </p:nvSpPr>
        <p:spPr/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910CEB04-7062-40D8-B837-7B7DF2E608A8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9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picTx" preserve="1">
  <p:cSld name="Picture with Capti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 title=""/>
          <p:cNvSpPr>
            <a:spLocks noGrp="1"/>
          </p:cNvSpPr>
          <p:nvPr>
            <p:ph type="pic" idx="1"/>
          </p:nvPr>
        </p:nvSpPr>
        <p:spPr/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 title=""/>
          <p:cNvSpPr>
            <a:spLocks noGrp="1"/>
          </p:cNvSpPr>
          <p:nvPr>
            <p:ph type="body" sz="half" idx="2"/>
          </p:nvPr>
        </p:nvSpPr>
        <p:spPr/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CECB98B7-7375-4B6F-B728-E9EA5CD611DB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0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x" preserve="1">
  <p:cSld name="Title and Vertical Tex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 title="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BBA92DA9-6AA7-496B-B3F3-46AF579E72DA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itleAndTx" preserve="1">
  <p:cSld name="Vertical Title and Tex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Vertical Title 1" title=""/>
          <p:cNvSpPr>
            <a:spLocks noGrp="1"/>
          </p:cNvSpPr>
          <p:nvPr>
            <p:ph type="title" orient="vert"/>
          </p:nvPr>
        </p:nvSpPr>
        <p:spPr/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 title="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747D3F15-6871-498C-AC6D-E9C986750B20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3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4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5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6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7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8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9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0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Masters/_rels/slideMaster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 /><Relationship Id="rId10" Type="http://schemas.openxmlformats.org/officeDocument/2006/relationships/slideLayout" Target="../slideLayouts/slideLayout10.xml" /><Relationship Id="rId11" Type="http://schemas.openxmlformats.org/officeDocument/2006/relationships/slideLayout" Target="../slideLayouts/slideLayout11.xml" /><Relationship Id="rId12" Type="http://schemas.openxmlformats.org/officeDocument/2006/relationships/theme" Target="../theme/theme1.xml" /><Relationship Id="rId2" Type="http://schemas.openxmlformats.org/officeDocument/2006/relationships/slideLayout" Target="../slideLayouts/slideLayout2.xml" /><Relationship Id="rId3" Type="http://schemas.openxmlformats.org/officeDocument/2006/relationships/slideLayout" Target="../slideLayouts/slideLayout3.xml" /><Relationship Id="rId4" Type="http://schemas.openxmlformats.org/officeDocument/2006/relationships/slideLayout" Target="../slideLayouts/slideLayout4.xml" /><Relationship Id="rId5" Type="http://schemas.openxmlformats.org/officeDocument/2006/relationships/slideLayout" Target="../slideLayouts/slideLayout5.xml" /><Relationship Id="rId6" Type="http://schemas.openxmlformats.org/officeDocument/2006/relationships/slideLayout" Target="../slideLayouts/slideLayout6.xml" /><Relationship Id="rId7" Type="http://schemas.openxmlformats.org/officeDocument/2006/relationships/slideLayout" Target="../slideLayouts/slideLayout7.xml" /><Relationship Id="rId8" Type="http://schemas.openxmlformats.org/officeDocument/2006/relationships/slideLayout" Target="../slideLayouts/slideLayout8.xml" /><Relationship Id="rId9" Type="http://schemas.openxmlformats.org/officeDocument/2006/relationships/slideLayout" Target="../slideLayouts/slideLayout9.xml" /></Relationships>
</file>

<file path=ppt/slideMasters/_rels/slideMaster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2.xml" /><Relationship Id="rId10" Type="http://schemas.openxmlformats.org/officeDocument/2006/relationships/slideLayout" Target="../slideLayouts/slideLayout21.xml" /><Relationship Id="rId11" Type="http://schemas.openxmlformats.org/officeDocument/2006/relationships/slideLayout" Target="../slideLayouts/slideLayout22.xml" /><Relationship Id="rId12" Type="http://schemas.openxmlformats.org/officeDocument/2006/relationships/theme" Target="../theme/theme2.xml" /><Relationship Id="rId2" Type="http://schemas.openxmlformats.org/officeDocument/2006/relationships/slideLayout" Target="../slideLayouts/slideLayout13.xml" /><Relationship Id="rId3" Type="http://schemas.openxmlformats.org/officeDocument/2006/relationships/slideLayout" Target="../slideLayouts/slideLayout14.xml" /><Relationship Id="rId4" Type="http://schemas.openxmlformats.org/officeDocument/2006/relationships/slideLayout" Target="../slideLayouts/slideLayout15.xml" /><Relationship Id="rId5" Type="http://schemas.openxmlformats.org/officeDocument/2006/relationships/slideLayout" Target="../slideLayouts/slideLayout16.xml" /><Relationship Id="rId6" Type="http://schemas.openxmlformats.org/officeDocument/2006/relationships/slideLayout" Target="../slideLayouts/slideLayout17.xml" /><Relationship Id="rId7" Type="http://schemas.openxmlformats.org/officeDocument/2006/relationships/slideLayout" Target="../slideLayouts/slideLayout18.xml" /><Relationship Id="rId8" Type="http://schemas.openxmlformats.org/officeDocument/2006/relationships/slideLayout" Target="../slideLayouts/slideLayout19.xml" /><Relationship Id="rId9" Type="http://schemas.openxmlformats.org/officeDocument/2006/relationships/slideLayout" Target="../slideLayouts/slideLayout20.xml" /></Relationships>
</file>

<file path=ppt/slideMasters/slideMaster1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bg>
      <p:bgRef idx="1001">
        <a:schemeClr val="bg1"/>
      </p:bgRef>
    </p:bg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Placeholder 1" title="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8FD0B7A-F5DD-4F40-B4CB-3B2C354B893A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ransition/>
  <p:timing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l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ct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0" r:id="rId1"/>
    <p:sldLayoutId id="2147483661" r:id="rId2"/>
    <p:sldLayoutId id="2147483662" r:id="rId3"/>
    <p:sldLayoutId id="2147483663" r:id="rId4"/>
    <p:sldLayoutId id="2147483664" r:id="rId5"/>
    <p:sldLayoutId id="2147483665" r:id="rId6"/>
    <p:sldLayoutId id="2147483666" r:id="rId7"/>
    <p:sldLayoutId id="2147483667" r:id="rId8"/>
    <p:sldLayoutId id="2147483668" r:id="rId9"/>
    <p:sldLayoutId id="2147483669" r:id="rId10"/>
    <p:sldLayoutId id="2147483670" r:id="rId11"/>
  </p:sldLayoutIdLst>
  <p:transition/>
  <p:timing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.png" /></Relationships>
</file>

<file path=ppt/slides/_rels/slide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2.png" /><Relationship Id="rId3" Type="http://schemas.openxmlformats.org/officeDocument/2006/relationships/image" Target="../media/image3.png" /></Relationships>
</file>

<file path=ppt/slides/_rels/slide3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4.png" /></Relationships>
</file>

<file path=ppt/slides/_rels/slide4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5.jpeg" /><Relationship Id="rId3" Type="http://schemas.openxmlformats.org/officeDocument/2006/relationships/image" Target="../media/image6.jpeg" /><Relationship Id="rId4" Type="http://schemas.openxmlformats.org/officeDocument/2006/relationships/image" Target="../media/image7.jpeg" /><Relationship Id="rId5" Type="http://schemas.openxmlformats.org/officeDocument/2006/relationships/image" Target="../media/image3.png" /></Relationships>
</file>

<file path=ppt/slides/_rels/slide5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3.png" /></Relationships>
</file>

<file path=ppt/slides/_rels/slide6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8.jpeg" /><Relationship Id="rId3" Type="http://schemas.openxmlformats.org/officeDocument/2006/relationships/image" Target="../media/image3.png" /></Relationships>
</file>

<file path=ppt/slides/_rels/slide7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4.png" /></Relationships>
</file>

<file path=ppt/slides/_rels/slide8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3.png" /></Relationships>
</file>

<file path=ppt/slides/_rels/slide9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3.png" /></Relationships>
</file>

<file path=ppt/slides/_rels/slide10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3.png" /></Relationships>
</file>

<file path=ppt/slides/_rels/slide1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4.png" /></Relationships>
</file>

<file path=ppt/slides/_rels/slide1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Relationship Id="rId2" Type="http://schemas.openxmlformats.org/officeDocument/2006/relationships/hyperlink" Target="https://d.book118.com/048052003043006034" TargetMode="External" /></Relationships>
</file>

<file path=ppt/slides/slide1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779738" y="1106319"/>
            <a:ext cx="9999878" cy="2104339"/>
          </a:xfrm>
          <a:prstGeom prst="rect">
            <a:avLst/>
          </a:prstGeom>
        </p:spPr>
        <p:txBody>
          <a:bodyPr vert="horz" wrap="square" lIns="114300" tIns="57150" rIns="114300" bIns="57150" rtlCol="0" anchor="ctr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5175" b="1">
                <a:solidFill>
                  <a:schemeClr val="dk2">
                    <a:alpha val="100000"/>
                  </a:schemeClr>
                </a:solidFill>
                <a:latin typeface="Arial"/>
                <a:ea typeface="Arial"/>
                <a:cs typeface="Arial"/>
              </a:rPr>
              <a:t>X线放射物理与防护第二章</a:t>
            </a:r>
          </a:p>
        </p:txBody>
      </p:sp>
    </p:spTree>
  </p:cSld>
  <p:clrMapOvr>
    <a:masterClrMapping/>
  </p:clrMapOvr>
  <p:transition/>
  <p:timing/>
</p:sld>
</file>

<file path=ppt/slides/slide2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3" name="TextBox 3"/>
          <p:cNvSpPr txBox="1"/>
          <p:nvPr/>
        </p:nvSpPr>
        <p:spPr>
          <a:xfrm>
            <a:off x="6096000" y="885825"/>
            <a:ext cx="5295900" cy="5086350"/>
          </a:xfrm>
          <a:prstGeom prst="rect">
            <a:avLst/>
          </a:prstGeom>
        </p:spPr>
        <p:txBody>
          <a:bodyPr vert="horz" wrap="square" lIns="114300" tIns="57150" rIns="114300" bIns="57150" rtlCol="0" anchor="ctr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400" b="1">
                <a:solidFill>
                  <a:schemeClr val="accent1">
                    <a:lumMod val="20000"/>
                    <a:lumOff val="80000"/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X线放射物理基础</a:t>
            </a:r>
          </a:p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400" b="1">
                <a:solidFill>
                  <a:schemeClr val="accent1">
                    <a:lumMod val="20000"/>
                    <a:lumOff val="80000"/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X线放射防护原则</a:t>
            </a:r>
          </a:p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400" b="1">
                <a:solidFill>
                  <a:schemeClr val="accent1">
                    <a:lumMod val="20000"/>
                    <a:lumOff val="80000"/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X线放射防护设备与措施</a:t>
            </a:r>
          </a:p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400" b="1">
                <a:solidFill>
                  <a:schemeClr val="accent1">
                    <a:lumMod val="20000"/>
                    <a:lumOff val="80000"/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X线放射工作人员的健康管理</a:t>
            </a:r>
          </a:p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400" b="1">
                <a:solidFill>
                  <a:schemeClr val="accent1">
                    <a:lumMod val="20000"/>
                    <a:lumOff val="80000"/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X线放射事故的预防与处理</a:t>
            </a:r>
          </a:p>
        </p:txBody>
      </p:sp>
    </p:spTree>
  </p:cSld>
  <p:clrMapOvr>
    <a:masterClrMapping/>
  </p:clrMapOvr>
  <p:transition/>
  <p:timing/>
</p:sld>
</file>

<file path=ppt/slides/slide3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2937053" y="2092757"/>
            <a:ext cx="6315075" cy="1323975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6300" b="1">
                <a:solidFill>
                  <a:schemeClr val="dk2">
                    <a:alpha val="100000"/>
                  </a:schemeClr>
                </a:solidFill>
                <a:latin typeface="Arial"/>
                <a:ea typeface="Arial"/>
                <a:cs typeface="Arial"/>
              </a:rPr>
              <a:t>01</a:t>
            </a:r>
          </a:p>
        </p:txBody>
      </p:sp>
      <p:sp>
        <p:nvSpPr>
          <p:cNvPr id="3" name="TextBox 3"/>
          <p:cNvSpPr txBox="1"/>
          <p:nvPr/>
        </p:nvSpPr>
        <p:spPr>
          <a:xfrm>
            <a:off x="897939" y="3921526"/>
            <a:ext cx="10391775" cy="1857375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4575" b="1">
                <a:solidFill>
                  <a:schemeClr val="accent1">
                    <a:lumMod val="20000"/>
                    <a:lumOff val="80000"/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X线放射物理基础</a:t>
            </a:r>
          </a:p>
        </p:txBody>
      </p:sp>
    </p:spTree>
  </p:cSld>
  <p:clrMapOvr>
    <a:masterClrMapping/>
  </p:clrMapOvr>
  <p:transition/>
  <p:timing/>
</p:sld>
</file>

<file path=ppt/slides/slide4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5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rcRect l="26575" r="26575"/>
          <a:stretch>
            <a:fillRect/>
          </a:stretch>
        </p:blipFill>
        <p:spPr>
          <a:xfrm>
            <a:off x="875314" y="1869245"/>
            <a:ext cx="2050689" cy="3916435"/>
          </a:xfrm>
          <a:prstGeom prst="rect">
            <a:avLst/>
          </a:prstGeom>
        </p:spPr>
      </p:pic>
      <p:pic>
        <p:nvPicPr>
          <p:cNvPr id="3" name="Picture 3"/>
          <p:cNvPicPr>
            <a:picLocks noChangeAspect="1"/>
          </p:cNvPicPr>
          <p:nvPr/>
        </p:nvPicPr>
        <p:blipFill>
          <a:blip r:embed="rId3"/>
          <a:srcRect l="36079" r="36079"/>
          <a:stretch>
            <a:fillRect/>
          </a:stretch>
        </p:blipFill>
        <p:spPr>
          <a:xfrm>
            <a:off x="5906739" y="1869245"/>
            <a:ext cx="2050689" cy="3916435"/>
          </a:xfrm>
          <a:prstGeom prst="rect">
            <a:avLst/>
          </a:prstGeom>
        </p:spPr>
      </p:pic>
      <p:pic>
        <p:nvPicPr>
          <p:cNvPr id="4" name="Picture 4"/>
          <p:cNvPicPr>
            <a:picLocks noChangeAspect="1"/>
          </p:cNvPicPr>
          <p:nvPr/>
        </p:nvPicPr>
        <p:blipFill>
          <a:blip r:embed="rId4"/>
          <a:srcRect l="20907" r="20907"/>
          <a:stretch>
            <a:fillRect/>
          </a:stretch>
        </p:blipFill>
        <p:spPr>
          <a:xfrm>
            <a:off x="3391027" y="1869245"/>
            <a:ext cx="2050689" cy="3916435"/>
          </a:xfrm>
          <a:prstGeom prst="rect">
            <a:avLst/>
          </a:prstGeom>
        </p:spPr>
      </p:pic>
      <p:sp>
        <p:nvSpPr>
          <p:cNvPr id="5" name="Freeform 5"/>
          <p:cNvSpPr/>
          <p:nvPr/>
        </p:nvSpPr>
        <p:spPr>
          <a:xfrm>
            <a:off x="8503615" y="1869245"/>
            <a:ext cx="300899" cy="495300"/>
          </a:xfrm>
          <a:custGeom>
            <a:rect l="l" t="t" r="r" b="b"/>
            <a:pathLst>
              <a:path w="369275" h="607851">
                <a:moveTo>
                  <a:pt x="139276" y="570066"/>
                </a:moveTo>
                <a:cubicBezTo>
                  <a:pt x="144275" y="565371"/>
                  <a:pt x="152183" y="565744"/>
                  <a:pt x="156809" y="570811"/>
                </a:cubicBezTo>
                <a:cubicBezTo>
                  <a:pt x="171730" y="587133"/>
                  <a:pt x="197544" y="587133"/>
                  <a:pt x="212465" y="570811"/>
                </a:cubicBezTo>
                <a:cubicBezTo>
                  <a:pt x="217091" y="565744"/>
                  <a:pt x="224999" y="565371"/>
                  <a:pt x="229998" y="570066"/>
                </a:cubicBezTo>
                <a:cubicBezTo>
                  <a:pt x="235071" y="574687"/>
                  <a:pt x="235444" y="582512"/>
                  <a:pt x="230818" y="587580"/>
                </a:cubicBezTo>
                <a:cubicBezTo>
                  <a:pt x="218956" y="600473"/>
                  <a:pt x="202170" y="607851"/>
                  <a:pt x="184637" y="607851"/>
                </a:cubicBezTo>
                <a:cubicBezTo>
                  <a:pt x="167105" y="607851"/>
                  <a:pt x="150318" y="600473"/>
                  <a:pt x="138456" y="587580"/>
                </a:cubicBezTo>
                <a:cubicBezTo>
                  <a:pt x="133830" y="582512"/>
                  <a:pt x="134203" y="574687"/>
                  <a:pt x="139276" y="570066"/>
                </a:cubicBezTo>
                <a:close/>
                <a:moveTo>
                  <a:pt x="273919" y="497785"/>
                </a:moveTo>
                <a:cubicBezTo>
                  <a:pt x="280558" y="496146"/>
                  <a:pt x="287345" y="500169"/>
                  <a:pt x="288986" y="506874"/>
                </a:cubicBezTo>
                <a:cubicBezTo>
                  <a:pt x="290627" y="513505"/>
                  <a:pt x="286599" y="520210"/>
                  <a:pt x="279961" y="521849"/>
                </a:cubicBezTo>
                <a:cubicBezTo>
                  <a:pt x="218426" y="537271"/>
                  <a:pt x="156891" y="552619"/>
                  <a:pt x="95356" y="567966"/>
                </a:cubicBezTo>
                <a:cubicBezTo>
                  <a:pt x="88717" y="569605"/>
                  <a:pt x="81930" y="565582"/>
                  <a:pt x="80289" y="558951"/>
                </a:cubicBezTo>
                <a:cubicBezTo>
                  <a:pt x="78648" y="552321"/>
                  <a:pt x="82676" y="545541"/>
                  <a:pt x="89314" y="543902"/>
                </a:cubicBezTo>
                <a:cubicBezTo>
                  <a:pt x="150849" y="528554"/>
                  <a:pt x="212384" y="513207"/>
                  <a:pt x="273919" y="497785"/>
                </a:cubicBezTo>
                <a:close/>
                <a:moveTo>
                  <a:pt x="273919" y="452696"/>
                </a:moveTo>
                <a:cubicBezTo>
                  <a:pt x="280558" y="450984"/>
                  <a:pt x="287345" y="455003"/>
                  <a:pt x="288986" y="461701"/>
                </a:cubicBezTo>
                <a:cubicBezTo>
                  <a:pt x="290627" y="468325"/>
                  <a:pt x="286599" y="475024"/>
                  <a:pt x="279961" y="476736"/>
                </a:cubicBezTo>
                <a:cubicBezTo>
                  <a:pt x="218426" y="492067"/>
                  <a:pt x="156891" y="507399"/>
                  <a:pt x="95356" y="522731"/>
                </a:cubicBezTo>
                <a:cubicBezTo>
                  <a:pt x="88717" y="524443"/>
                  <a:pt x="81930" y="520350"/>
                  <a:pt x="80289" y="513726"/>
                </a:cubicBezTo>
                <a:cubicBezTo>
                  <a:pt x="78648" y="507102"/>
                  <a:pt x="82676" y="500403"/>
                  <a:pt x="89314" y="498691"/>
                </a:cubicBezTo>
                <a:cubicBezTo>
                  <a:pt x="150849" y="483360"/>
                  <a:pt x="212384" y="468028"/>
                  <a:pt x="273919" y="452696"/>
                </a:cubicBezTo>
                <a:close/>
                <a:moveTo>
                  <a:pt x="184673" y="227009"/>
                </a:moveTo>
                <a:cubicBezTo>
                  <a:pt x="189222" y="227009"/>
                  <a:pt x="193698" y="227158"/>
                  <a:pt x="198173" y="227456"/>
                </a:cubicBezTo>
                <a:cubicBezTo>
                  <a:pt x="202723" y="227829"/>
                  <a:pt x="207273" y="228276"/>
                  <a:pt x="211748" y="228947"/>
                </a:cubicBezTo>
                <a:cubicBezTo>
                  <a:pt x="216223" y="229617"/>
                  <a:pt x="220773" y="230437"/>
                  <a:pt x="225248" y="231406"/>
                </a:cubicBezTo>
                <a:cubicBezTo>
                  <a:pt x="229723" y="232449"/>
                  <a:pt x="234199" y="233567"/>
                  <a:pt x="238674" y="234908"/>
                </a:cubicBezTo>
                <a:cubicBezTo>
                  <a:pt x="248370" y="237740"/>
                  <a:pt x="250757" y="250408"/>
                  <a:pt x="242776" y="256593"/>
                </a:cubicBezTo>
                <a:cubicBezTo>
                  <a:pt x="242403" y="256891"/>
                  <a:pt x="242030" y="257190"/>
                  <a:pt x="241657" y="257562"/>
                </a:cubicBezTo>
                <a:cubicBezTo>
                  <a:pt x="241284" y="257935"/>
                  <a:pt x="240837" y="258307"/>
                  <a:pt x="240464" y="258680"/>
                </a:cubicBezTo>
                <a:cubicBezTo>
                  <a:pt x="240091" y="259127"/>
                  <a:pt x="239644" y="259574"/>
                  <a:pt x="239271" y="260021"/>
                </a:cubicBezTo>
                <a:cubicBezTo>
                  <a:pt x="238823" y="260543"/>
                  <a:pt x="238450" y="261065"/>
                  <a:pt x="238003" y="261586"/>
                </a:cubicBezTo>
                <a:cubicBezTo>
                  <a:pt x="237555" y="262182"/>
                  <a:pt x="237182" y="262779"/>
                  <a:pt x="236735" y="263449"/>
                </a:cubicBezTo>
                <a:cubicBezTo>
                  <a:pt x="236287" y="264120"/>
                  <a:pt x="235914" y="264791"/>
                  <a:pt x="235467" y="265461"/>
                </a:cubicBezTo>
                <a:cubicBezTo>
                  <a:pt x="235019" y="266206"/>
                  <a:pt x="234646" y="266952"/>
                  <a:pt x="234199" y="267697"/>
                </a:cubicBezTo>
                <a:cubicBezTo>
                  <a:pt x="233826" y="268442"/>
                  <a:pt x="233453" y="269187"/>
                  <a:pt x="233080" y="269932"/>
                </a:cubicBezTo>
                <a:cubicBezTo>
                  <a:pt x="232632" y="270827"/>
                  <a:pt x="232259" y="271721"/>
                  <a:pt x="231812" y="272615"/>
                </a:cubicBezTo>
                <a:cubicBezTo>
                  <a:pt x="231439" y="273584"/>
                  <a:pt x="230991" y="274553"/>
                  <a:pt x="230618" y="275521"/>
                </a:cubicBezTo>
                <a:cubicBezTo>
                  <a:pt x="230171" y="276565"/>
                  <a:pt x="229798" y="277608"/>
                  <a:pt x="229425" y="278726"/>
                </a:cubicBezTo>
                <a:cubicBezTo>
                  <a:pt x="228978" y="279844"/>
                  <a:pt x="228605" y="280961"/>
                  <a:pt x="228232" y="282079"/>
                </a:cubicBezTo>
                <a:cubicBezTo>
                  <a:pt x="227859" y="283271"/>
                  <a:pt x="227486" y="284464"/>
                  <a:pt x="227113" y="285656"/>
                </a:cubicBezTo>
                <a:cubicBezTo>
                  <a:pt x="226740" y="286923"/>
                  <a:pt x="226367" y="288190"/>
                  <a:pt x="225994" y="289457"/>
                </a:cubicBezTo>
                <a:cubicBezTo>
                  <a:pt x="225621" y="290798"/>
                  <a:pt x="225248" y="292214"/>
                  <a:pt x="224950" y="293555"/>
                </a:cubicBezTo>
                <a:cubicBezTo>
                  <a:pt x="224577" y="294971"/>
                  <a:pt x="224204" y="296387"/>
                  <a:pt x="223906" y="297803"/>
                </a:cubicBezTo>
                <a:cubicBezTo>
                  <a:pt x="223533" y="299293"/>
                  <a:pt x="223234" y="300784"/>
                  <a:pt x="222936" y="302274"/>
                </a:cubicBezTo>
                <a:cubicBezTo>
                  <a:pt x="222265" y="305478"/>
                  <a:pt x="221593" y="308608"/>
                  <a:pt x="221071" y="311813"/>
                </a:cubicBezTo>
                <a:cubicBezTo>
                  <a:pt x="220475" y="315315"/>
                  <a:pt x="219878" y="318817"/>
                  <a:pt x="219430" y="322245"/>
                </a:cubicBezTo>
                <a:cubicBezTo>
                  <a:pt x="218983" y="325152"/>
                  <a:pt x="218610" y="328058"/>
                  <a:pt x="218237" y="330964"/>
                </a:cubicBezTo>
                <a:cubicBezTo>
                  <a:pt x="217789" y="334914"/>
                  <a:pt x="217342" y="338938"/>
                  <a:pt x="216969" y="342887"/>
                </a:cubicBezTo>
                <a:cubicBezTo>
                  <a:pt x="216521" y="347135"/>
                  <a:pt x="216148" y="351383"/>
                  <a:pt x="215776" y="355630"/>
                </a:cubicBezTo>
                <a:cubicBezTo>
                  <a:pt x="215477" y="360101"/>
                  <a:pt x="215179" y="364647"/>
                  <a:pt x="214880" y="369193"/>
                </a:cubicBezTo>
                <a:cubicBezTo>
                  <a:pt x="214508" y="376049"/>
                  <a:pt x="208615" y="381265"/>
                  <a:pt x="201753" y="380818"/>
                </a:cubicBezTo>
                <a:cubicBezTo>
                  <a:pt x="194891" y="380445"/>
                  <a:pt x="189670" y="374558"/>
                  <a:pt x="190117" y="367702"/>
                </a:cubicBezTo>
                <a:cubicBezTo>
                  <a:pt x="190490" y="361517"/>
                  <a:pt x="190863" y="355332"/>
                  <a:pt x="191385" y="349221"/>
                </a:cubicBezTo>
                <a:cubicBezTo>
                  <a:pt x="191684" y="346241"/>
                  <a:pt x="191908" y="343334"/>
                  <a:pt x="192206" y="340428"/>
                </a:cubicBezTo>
                <a:cubicBezTo>
                  <a:pt x="192504" y="337596"/>
                  <a:pt x="192803" y="334839"/>
                  <a:pt x="193101" y="332007"/>
                </a:cubicBezTo>
                <a:cubicBezTo>
                  <a:pt x="193399" y="329325"/>
                  <a:pt x="193772" y="326642"/>
                  <a:pt x="194071" y="323959"/>
                </a:cubicBezTo>
                <a:cubicBezTo>
                  <a:pt x="194294" y="322171"/>
                  <a:pt x="194593" y="320457"/>
                  <a:pt x="194816" y="318743"/>
                </a:cubicBezTo>
                <a:cubicBezTo>
                  <a:pt x="195189" y="316209"/>
                  <a:pt x="195562" y="313750"/>
                  <a:pt x="196010" y="311216"/>
                </a:cubicBezTo>
                <a:cubicBezTo>
                  <a:pt x="196383" y="308832"/>
                  <a:pt x="196756" y="306447"/>
                  <a:pt x="197203" y="303988"/>
                </a:cubicBezTo>
                <a:cubicBezTo>
                  <a:pt x="197651" y="301752"/>
                  <a:pt x="198098" y="299442"/>
                  <a:pt x="198620" y="297132"/>
                </a:cubicBezTo>
                <a:cubicBezTo>
                  <a:pt x="199068" y="294971"/>
                  <a:pt x="199515" y="292810"/>
                  <a:pt x="200038" y="290574"/>
                </a:cubicBezTo>
                <a:cubicBezTo>
                  <a:pt x="200560" y="288488"/>
                  <a:pt x="201082" y="286476"/>
                  <a:pt x="201604" y="284389"/>
                </a:cubicBezTo>
                <a:cubicBezTo>
                  <a:pt x="202126" y="282377"/>
                  <a:pt x="202723" y="280440"/>
                  <a:pt x="203319" y="278502"/>
                </a:cubicBezTo>
                <a:cubicBezTo>
                  <a:pt x="203916" y="276565"/>
                  <a:pt x="204513" y="274702"/>
                  <a:pt x="205110" y="272839"/>
                </a:cubicBezTo>
                <a:cubicBezTo>
                  <a:pt x="205706" y="271125"/>
                  <a:pt x="206378" y="269336"/>
                  <a:pt x="207049" y="267548"/>
                </a:cubicBezTo>
                <a:cubicBezTo>
                  <a:pt x="207720" y="265908"/>
                  <a:pt x="208391" y="264269"/>
                  <a:pt x="209137" y="262629"/>
                </a:cubicBezTo>
                <a:cubicBezTo>
                  <a:pt x="209809" y="260990"/>
                  <a:pt x="210554" y="259425"/>
                  <a:pt x="211300" y="257935"/>
                </a:cubicBezTo>
                <a:cubicBezTo>
                  <a:pt x="211673" y="257190"/>
                  <a:pt x="212046" y="256519"/>
                  <a:pt x="212419" y="255848"/>
                </a:cubicBezTo>
                <a:cubicBezTo>
                  <a:pt x="212643" y="255401"/>
                  <a:pt x="212941" y="254879"/>
                  <a:pt x="213240" y="254358"/>
                </a:cubicBezTo>
                <a:cubicBezTo>
                  <a:pt x="211524" y="254060"/>
                  <a:pt x="209809" y="253762"/>
                  <a:pt x="208093" y="253538"/>
                </a:cubicBezTo>
                <a:cubicBezTo>
                  <a:pt x="204214" y="252942"/>
                  <a:pt x="200336" y="252495"/>
                  <a:pt x="196383" y="252197"/>
                </a:cubicBezTo>
                <a:cubicBezTo>
                  <a:pt x="192504" y="251973"/>
                  <a:pt x="188551" y="251824"/>
                  <a:pt x="184673" y="251824"/>
                </a:cubicBezTo>
                <a:cubicBezTo>
                  <a:pt x="180794" y="251824"/>
                  <a:pt x="176841" y="251899"/>
                  <a:pt x="172962" y="252197"/>
                </a:cubicBezTo>
                <a:cubicBezTo>
                  <a:pt x="169009" y="252495"/>
                  <a:pt x="165131" y="252942"/>
                  <a:pt x="161252" y="253538"/>
                </a:cubicBezTo>
                <a:cubicBezTo>
                  <a:pt x="159537" y="253762"/>
                  <a:pt x="157821" y="254060"/>
                  <a:pt x="156106" y="254358"/>
                </a:cubicBezTo>
                <a:cubicBezTo>
                  <a:pt x="156404" y="254879"/>
                  <a:pt x="156702" y="255401"/>
                  <a:pt x="157001" y="255848"/>
                </a:cubicBezTo>
                <a:cubicBezTo>
                  <a:pt x="157299" y="256519"/>
                  <a:pt x="157672" y="257190"/>
                  <a:pt x="158045" y="257935"/>
                </a:cubicBezTo>
                <a:cubicBezTo>
                  <a:pt x="158791" y="259425"/>
                  <a:pt x="159537" y="260990"/>
                  <a:pt x="160208" y="262629"/>
                </a:cubicBezTo>
                <a:cubicBezTo>
                  <a:pt x="160954" y="264269"/>
                  <a:pt x="161625" y="265908"/>
                  <a:pt x="162296" y="267548"/>
                </a:cubicBezTo>
                <a:cubicBezTo>
                  <a:pt x="162968" y="269336"/>
                  <a:pt x="163639" y="271125"/>
                  <a:pt x="164236" y="272839"/>
                </a:cubicBezTo>
                <a:cubicBezTo>
                  <a:pt x="164832" y="274702"/>
                  <a:pt x="165429" y="276565"/>
                  <a:pt x="166026" y="278502"/>
                </a:cubicBezTo>
                <a:cubicBezTo>
                  <a:pt x="166622" y="280440"/>
                  <a:pt x="167219" y="282377"/>
                  <a:pt x="167741" y="284389"/>
                </a:cubicBezTo>
                <a:cubicBezTo>
                  <a:pt x="168263" y="286476"/>
                  <a:pt x="168785" y="288488"/>
                  <a:pt x="169308" y="290574"/>
                </a:cubicBezTo>
                <a:cubicBezTo>
                  <a:pt x="169830" y="292810"/>
                  <a:pt x="170277" y="294971"/>
                  <a:pt x="170725" y="297132"/>
                </a:cubicBezTo>
                <a:cubicBezTo>
                  <a:pt x="171247" y="299442"/>
                  <a:pt x="171694" y="301752"/>
                  <a:pt x="172142" y="303988"/>
                </a:cubicBezTo>
                <a:cubicBezTo>
                  <a:pt x="172589" y="306447"/>
                  <a:pt x="172962" y="308832"/>
                  <a:pt x="173410" y="311216"/>
                </a:cubicBezTo>
                <a:cubicBezTo>
                  <a:pt x="173783" y="313750"/>
                  <a:pt x="174156" y="316209"/>
                  <a:pt x="174529" y="318743"/>
                </a:cubicBezTo>
                <a:cubicBezTo>
                  <a:pt x="175200" y="323140"/>
                  <a:pt x="175722" y="327611"/>
                  <a:pt x="176244" y="332007"/>
                </a:cubicBezTo>
                <a:cubicBezTo>
                  <a:pt x="176915" y="337745"/>
                  <a:pt x="177438" y="343483"/>
                  <a:pt x="177960" y="349221"/>
                </a:cubicBezTo>
                <a:cubicBezTo>
                  <a:pt x="178482" y="355332"/>
                  <a:pt x="178929" y="361517"/>
                  <a:pt x="179228" y="367702"/>
                </a:cubicBezTo>
                <a:cubicBezTo>
                  <a:pt x="179675" y="374558"/>
                  <a:pt x="174454" y="380445"/>
                  <a:pt x="167592" y="380818"/>
                </a:cubicBezTo>
                <a:cubicBezTo>
                  <a:pt x="160730" y="381265"/>
                  <a:pt x="154838" y="376049"/>
                  <a:pt x="154465" y="369193"/>
                </a:cubicBezTo>
                <a:cubicBezTo>
                  <a:pt x="154166" y="364647"/>
                  <a:pt x="153868" y="360101"/>
                  <a:pt x="153570" y="355630"/>
                </a:cubicBezTo>
                <a:cubicBezTo>
                  <a:pt x="153197" y="351383"/>
                  <a:pt x="152824" y="347135"/>
                  <a:pt x="152451" y="342887"/>
                </a:cubicBezTo>
                <a:cubicBezTo>
                  <a:pt x="152003" y="338938"/>
                  <a:pt x="151556" y="334914"/>
                  <a:pt x="151108" y="330964"/>
                </a:cubicBezTo>
                <a:cubicBezTo>
                  <a:pt x="150735" y="328058"/>
                  <a:pt x="150362" y="325152"/>
                  <a:pt x="149915" y="322245"/>
                </a:cubicBezTo>
                <a:cubicBezTo>
                  <a:pt x="149467" y="318817"/>
                  <a:pt x="148871" y="315315"/>
                  <a:pt x="148274" y="311813"/>
                </a:cubicBezTo>
                <a:cubicBezTo>
                  <a:pt x="147752" y="308608"/>
                  <a:pt x="147080" y="305404"/>
                  <a:pt x="146409" y="302274"/>
                </a:cubicBezTo>
                <a:cubicBezTo>
                  <a:pt x="145812" y="299368"/>
                  <a:pt x="145141" y="296387"/>
                  <a:pt x="144395" y="293555"/>
                </a:cubicBezTo>
                <a:cubicBezTo>
                  <a:pt x="143799" y="290872"/>
                  <a:pt x="143053" y="288264"/>
                  <a:pt x="142232" y="285656"/>
                </a:cubicBezTo>
                <a:cubicBezTo>
                  <a:pt x="141859" y="284464"/>
                  <a:pt x="141486" y="283271"/>
                  <a:pt x="141113" y="282079"/>
                </a:cubicBezTo>
                <a:cubicBezTo>
                  <a:pt x="140741" y="280961"/>
                  <a:pt x="140368" y="279844"/>
                  <a:pt x="139920" y="278726"/>
                </a:cubicBezTo>
                <a:cubicBezTo>
                  <a:pt x="139547" y="277608"/>
                  <a:pt x="139174" y="276565"/>
                  <a:pt x="138727" y="275521"/>
                </a:cubicBezTo>
                <a:cubicBezTo>
                  <a:pt x="138354" y="274553"/>
                  <a:pt x="137906" y="273584"/>
                  <a:pt x="137533" y="272615"/>
                </a:cubicBezTo>
                <a:cubicBezTo>
                  <a:pt x="137086" y="271721"/>
                  <a:pt x="136713" y="270827"/>
                  <a:pt x="136265" y="269932"/>
                </a:cubicBezTo>
                <a:cubicBezTo>
                  <a:pt x="135892" y="269187"/>
                  <a:pt x="135519" y="268442"/>
                  <a:pt x="135146" y="267697"/>
                </a:cubicBezTo>
                <a:cubicBezTo>
                  <a:pt x="134699" y="266952"/>
                  <a:pt x="134326" y="266206"/>
                  <a:pt x="133878" y="265461"/>
                </a:cubicBezTo>
                <a:cubicBezTo>
                  <a:pt x="133431" y="264791"/>
                  <a:pt x="133058" y="264120"/>
                  <a:pt x="132611" y="263449"/>
                </a:cubicBezTo>
                <a:cubicBezTo>
                  <a:pt x="132163" y="262779"/>
                  <a:pt x="131790" y="262182"/>
                  <a:pt x="131343" y="261586"/>
                </a:cubicBezTo>
                <a:cubicBezTo>
                  <a:pt x="130895" y="261065"/>
                  <a:pt x="130522" y="260543"/>
                  <a:pt x="130075" y="260021"/>
                </a:cubicBezTo>
                <a:cubicBezTo>
                  <a:pt x="129702" y="259574"/>
                  <a:pt x="129254" y="259127"/>
                  <a:pt x="128881" y="258680"/>
                </a:cubicBezTo>
                <a:cubicBezTo>
                  <a:pt x="128508" y="258307"/>
                  <a:pt x="128061" y="257935"/>
                  <a:pt x="127688" y="257562"/>
                </a:cubicBezTo>
                <a:cubicBezTo>
                  <a:pt x="127315" y="257190"/>
                  <a:pt x="126942" y="256891"/>
                  <a:pt x="126569" y="256593"/>
                </a:cubicBezTo>
                <a:cubicBezTo>
                  <a:pt x="118588" y="250408"/>
                  <a:pt x="120975" y="237740"/>
                  <a:pt x="130671" y="234908"/>
                </a:cubicBezTo>
                <a:cubicBezTo>
                  <a:pt x="135146" y="233567"/>
                  <a:pt x="139622" y="232449"/>
                  <a:pt x="144097" y="231406"/>
                </a:cubicBezTo>
                <a:cubicBezTo>
                  <a:pt x="148572" y="230437"/>
                  <a:pt x="153122" y="229617"/>
                  <a:pt x="157597" y="228947"/>
                </a:cubicBezTo>
                <a:cubicBezTo>
                  <a:pt x="162147" y="228276"/>
                  <a:pt x="166622" y="227829"/>
                  <a:pt x="171172" y="227456"/>
                </a:cubicBezTo>
                <a:cubicBezTo>
                  <a:pt x="175647" y="227158"/>
                  <a:pt x="180123" y="227009"/>
                  <a:pt x="184673" y="227009"/>
                </a:cubicBezTo>
                <a:close/>
                <a:moveTo>
                  <a:pt x="184638" y="0"/>
                </a:moveTo>
                <a:cubicBezTo>
                  <a:pt x="244994" y="0"/>
                  <a:pt x="301546" y="29424"/>
                  <a:pt x="336088" y="78887"/>
                </a:cubicBezTo>
                <a:cubicBezTo>
                  <a:pt x="370631" y="128350"/>
                  <a:pt x="378763" y="191444"/>
                  <a:pt x="357873" y="248058"/>
                </a:cubicBezTo>
                <a:cubicBezTo>
                  <a:pt x="336461" y="306087"/>
                  <a:pt x="272822" y="336703"/>
                  <a:pt x="262900" y="410227"/>
                </a:cubicBezTo>
                <a:cubicBezTo>
                  <a:pt x="266555" y="409259"/>
                  <a:pt x="270286" y="408365"/>
                  <a:pt x="273941" y="407471"/>
                </a:cubicBezTo>
                <a:cubicBezTo>
                  <a:pt x="280581" y="405757"/>
                  <a:pt x="287370" y="409855"/>
                  <a:pt x="289012" y="416484"/>
                </a:cubicBezTo>
                <a:cubicBezTo>
                  <a:pt x="290653" y="423114"/>
                  <a:pt x="286624" y="429893"/>
                  <a:pt x="279984" y="431532"/>
                </a:cubicBezTo>
                <a:cubicBezTo>
                  <a:pt x="218434" y="446877"/>
                  <a:pt x="156884" y="462222"/>
                  <a:pt x="95334" y="477642"/>
                </a:cubicBezTo>
                <a:cubicBezTo>
                  <a:pt x="88694" y="479281"/>
                  <a:pt x="81905" y="475258"/>
                  <a:pt x="80263" y="468554"/>
                </a:cubicBezTo>
                <a:cubicBezTo>
                  <a:pt x="78622" y="461924"/>
                  <a:pt x="82651" y="455220"/>
                  <a:pt x="89291" y="453507"/>
                </a:cubicBezTo>
                <a:cubicBezTo>
                  <a:pt x="139575" y="440992"/>
                  <a:pt x="189860" y="428403"/>
                  <a:pt x="240145" y="415888"/>
                </a:cubicBezTo>
                <a:cubicBezTo>
                  <a:pt x="238354" y="413132"/>
                  <a:pt x="237757" y="410599"/>
                  <a:pt x="238205" y="407396"/>
                </a:cubicBezTo>
                <a:cubicBezTo>
                  <a:pt x="238876" y="402182"/>
                  <a:pt x="239772" y="397116"/>
                  <a:pt x="240965" y="392051"/>
                </a:cubicBezTo>
                <a:cubicBezTo>
                  <a:pt x="242084" y="387134"/>
                  <a:pt x="243427" y="382367"/>
                  <a:pt x="245069" y="377674"/>
                </a:cubicBezTo>
                <a:cubicBezTo>
                  <a:pt x="246561" y="373130"/>
                  <a:pt x="248277" y="368660"/>
                  <a:pt x="250216" y="364265"/>
                </a:cubicBezTo>
                <a:cubicBezTo>
                  <a:pt x="252007" y="360019"/>
                  <a:pt x="254021" y="355848"/>
                  <a:pt x="256185" y="351751"/>
                </a:cubicBezTo>
                <a:cubicBezTo>
                  <a:pt x="258274" y="347877"/>
                  <a:pt x="260587" y="344004"/>
                  <a:pt x="262900" y="340205"/>
                </a:cubicBezTo>
                <a:cubicBezTo>
                  <a:pt x="265212" y="336554"/>
                  <a:pt x="267600" y="332979"/>
                  <a:pt x="270062" y="329403"/>
                </a:cubicBezTo>
                <a:cubicBezTo>
                  <a:pt x="272449" y="325977"/>
                  <a:pt x="274986" y="322624"/>
                  <a:pt x="277522" y="319347"/>
                </a:cubicBezTo>
                <a:cubicBezTo>
                  <a:pt x="279984" y="316069"/>
                  <a:pt x="282521" y="312941"/>
                  <a:pt x="285058" y="309812"/>
                </a:cubicBezTo>
                <a:cubicBezTo>
                  <a:pt x="287594" y="306758"/>
                  <a:pt x="290056" y="303704"/>
                  <a:pt x="292593" y="300724"/>
                </a:cubicBezTo>
                <a:cubicBezTo>
                  <a:pt x="294906" y="297968"/>
                  <a:pt x="297218" y="295211"/>
                  <a:pt x="299531" y="292530"/>
                </a:cubicBezTo>
                <a:cubicBezTo>
                  <a:pt x="300725" y="291114"/>
                  <a:pt x="301919" y="289699"/>
                  <a:pt x="303038" y="288284"/>
                </a:cubicBezTo>
                <a:cubicBezTo>
                  <a:pt x="305351" y="285528"/>
                  <a:pt x="307663" y="282771"/>
                  <a:pt x="309827" y="279941"/>
                </a:cubicBezTo>
                <a:cubicBezTo>
                  <a:pt x="311990" y="277259"/>
                  <a:pt x="314079" y="274577"/>
                  <a:pt x="316168" y="271821"/>
                </a:cubicBezTo>
                <a:cubicBezTo>
                  <a:pt x="318108" y="269214"/>
                  <a:pt x="320048" y="266532"/>
                  <a:pt x="321838" y="263776"/>
                </a:cubicBezTo>
                <a:cubicBezTo>
                  <a:pt x="323554" y="261169"/>
                  <a:pt x="325270" y="258487"/>
                  <a:pt x="326837" y="255731"/>
                </a:cubicBezTo>
                <a:cubicBezTo>
                  <a:pt x="328329" y="253124"/>
                  <a:pt x="329747" y="250442"/>
                  <a:pt x="331090" y="247686"/>
                </a:cubicBezTo>
                <a:cubicBezTo>
                  <a:pt x="332358" y="245004"/>
                  <a:pt x="333552" y="242248"/>
                  <a:pt x="334596" y="239492"/>
                </a:cubicBezTo>
                <a:cubicBezTo>
                  <a:pt x="352651" y="190550"/>
                  <a:pt x="345563" y="135873"/>
                  <a:pt x="315721" y="93115"/>
                </a:cubicBezTo>
                <a:cubicBezTo>
                  <a:pt x="285804" y="50282"/>
                  <a:pt x="236862" y="24806"/>
                  <a:pt x="184638" y="24806"/>
                </a:cubicBezTo>
                <a:cubicBezTo>
                  <a:pt x="132413" y="24806"/>
                  <a:pt x="83471" y="50282"/>
                  <a:pt x="53554" y="93115"/>
                </a:cubicBezTo>
                <a:cubicBezTo>
                  <a:pt x="23712" y="135873"/>
                  <a:pt x="16624" y="190550"/>
                  <a:pt x="34679" y="239492"/>
                </a:cubicBezTo>
                <a:cubicBezTo>
                  <a:pt x="35425" y="241428"/>
                  <a:pt x="36246" y="243365"/>
                  <a:pt x="37066" y="245302"/>
                </a:cubicBezTo>
                <a:cubicBezTo>
                  <a:pt x="37962" y="247239"/>
                  <a:pt x="38857" y="249175"/>
                  <a:pt x="39827" y="251038"/>
                </a:cubicBezTo>
                <a:cubicBezTo>
                  <a:pt x="40871" y="252975"/>
                  <a:pt x="41916" y="254837"/>
                  <a:pt x="43035" y="256699"/>
                </a:cubicBezTo>
                <a:cubicBezTo>
                  <a:pt x="44154" y="258636"/>
                  <a:pt x="45273" y="260498"/>
                  <a:pt x="46541" y="262361"/>
                </a:cubicBezTo>
                <a:cubicBezTo>
                  <a:pt x="47810" y="264297"/>
                  <a:pt x="49078" y="266234"/>
                  <a:pt x="50421" y="268096"/>
                </a:cubicBezTo>
                <a:cubicBezTo>
                  <a:pt x="51241" y="269288"/>
                  <a:pt x="52062" y="270406"/>
                  <a:pt x="52957" y="271598"/>
                </a:cubicBezTo>
                <a:cubicBezTo>
                  <a:pt x="54375" y="273534"/>
                  <a:pt x="55867" y="275471"/>
                  <a:pt x="57359" y="277333"/>
                </a:cubicBezTo>
                <a:cubicBezTo>
                  <a:pt x="58851" y="279345"/>
                  <a:pt x="60418" y="281281"/>
                  <a:pt x="61985" y="283144"/>
                </a:cubicBezTo>
                <a:cubicBezTo>
                  <a:pt x="63626" y="285155"/>
                  <a:pt x="65267" y="287092"/>
                  <a:pt x="66909" y="289103"/>
                </a:cubicBezTo>
                <a:cubicBezTo>
                  <a:pt x="68774" y="291338"/>
                  <a:pt x="70714" y="293573"/>
                  <a:pt x="72579" y="295882"/>
                </a:cubicBezTo>
                <a:cubicBezTo>
                  <a:pt x="74593" y="298191"/>
                  <a:pt x="76608" y="300575"/>
                  <a:pt x="78547" y="302959"/>
                </a:cubicBezTo>
                <a:cubicBezTo>
                  <a:pt x="80338" y="305119"/>
                  <a:pt x="82128" y="307205"/>
                  <a:pt x="83844" y="309365"/>
                </a:cubicBezTo>
                <a:cubicBezTo>
                  <a:pt x="85635" y="311600"/>
                  <a:pt x="87425" y="313760"/>
                  <a:pt x="89216" y="315995"/>
                </a:cubicBezTo>
                <a:cubicBezTo>
                  <a:pt x="91007" y="318304"/>
                  <a:pt x="92797" y="320613"/>
                  <a:pt x="94513" y="322922"/>
                </a:cubicBezTo>
                <a:cubicBezTo>
                  <a:pt x="96304" y="325306"/>
                  <a:pt x="98020" y="327764"/>
                  <a:pt x="99736" y="330223"/>
                </a:cubicBezTo>
                <a:cubicBezTo>
                  <a:pt x="101526" y="332681"/>
                  <a:pt x="103167" y="335214"/>
                  <a:pt x="104883" y="337821"/>
                </a:cubicBezTo>
                <a:cubicBezTo>
                  <a:pt x="105928" y="339460"/>
                  <a:pt x="106898" y="341024"/>
                  <a:pt x="107868" y="342737"/>
                </a:cubicBezTo>
                <a:cubicBezTo>
                  <a:pt x="109509" y="345419"/>
                  <a:pt x="111076" y="348175"/>
                  <a:pt x="112642" y="350931"/>
                </a:cubicBezTo>
                <a:cubicBezTo>
                  <a:pt x="114135" y="353762"/>
                  <a:pt x="115627" y="356667"/>
                  <a:pt x="116970" y="359572"/>
                </a:cubicBezTo>
                <a:cubicBezTo>
                  <a:pt x="118387" y="362627"/>
                  <a:pt x="119730" y="365681"/>
                  <a:pt x="120998" y="368735"/>
                </a:cubicBezTo>
                <a:cubicBezTo>
                  <a:pt x="122267" y="371938"/>
                  <a:pt x="123386" y="375141"/>
                  <a:pt x="124505" y="378344"/>
                </a:cubicBezTo>
                <a:cubicBezTo>
                  <a:pt x="125549" y="381697"/>
                  <a:pt x="126519" y="385049"/>
                  <a:pt x="127415" y="388401"/>
                </a:cubicBezTo>
                <a:cubicBezTo>
                  <a:pt x="129131" y="395031"/>
                  <a:pt x="125102" y="401809"/>
                  <a:pt x="118462" y="403523"/>
                </a:cubicBezTo>
                <a:cubicBezTo>
                  <a:pt x="111822" y="405236"/>
                  <a:pt x="105033" y="401213"/>
                  <a:pt x="103391" y="394584"/>
                </a:cubicBezTo>
                <a:cubicBezTo>
                  <a:pt x="87276" y="332085"/>
                  <a:pt x="31247" y="301767"/>
                  <a:pt x="11402" y="248058"/>
                </a:cubicBezTo>
                <a:cubicBezTo>
                  <a:pt x="-9488" y="191444"/>
                  <a:pt x="-1356" y="128350"/>
                  <a:pt x="33187" y="78887"/>
                </a:cubicBezTo>
                <a:cubicBezTo>
                  <a:pt x="67729" y="29424"/>
                  <a:pt x="124281" y="0"/>
                  <a:pt x="184638" y="0"/>
                </a:cubicBezTo>
                <a:close/>
              </a:path>
            </a:pathLst>
          </a:custGeom>
          <a:solidFill>
            <a:schemeClr val="accent1">
              <a:lumMod val="75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6" name="Freeform 6"/>
          <p:cNvSpPr/>
          <p:nvPr/>
        </p:nvSpPr>
        <p:spPr>
          <a:xfrm>
            <a:off x="8503615" y="4081478"/>
            <a:ext cx="334477" cy="307945"/>
          </a:xfrm>
          <a:custGeom>
            <a:rect l="l" t="t" r="r" b="b"/>
            <a:pathLst>
              <a:path w="580" h="535">
                <a:moveTo>
                  <a:pt x="164" y="525"/>
                </a:moveTo>
                <a:cubicBezTo>
                  <a:pt x="172" y="534"/>
                  <a:pt x="186" y="535"/>
                  <a:pt x="196" y="526"/>
                </a:cubicBezTo>
                <a:lnTo>
                  <a:pt x="570" y="187"/>
                </a:lnTo>
                <a:cubicBezTo>
                  <a:pt x="579" y="179"/>
                  <a:pt x="580" y="165"/>
                  <a:pt x="572" y="155"/>
                </a:cubicBezTo>
                <a:lnTo>
                  <a:pt x="475" y="49"/>
                </a:lnTo>
                <a:cubicBezTo>
                  <a:pt x="466" y="39"/>
                  <a:pt x="452" y="39"/>
                  <a:pt x="443" y="47"/>
                </a:cubicBezTo>
                <a:lnTo>
                  <a:pt x="124" y="335"/>
                </a:lnTo>
                <a:cubicBezTo>
                  <a:pt x="115" y="344"/>
                  <a:pt x="114" y="358"/>
                  <a:pt x="123" y="367"/>
                </a:cubicBezTo>
                <a:lnTo>
                  <a:pt x="175" y="425"/>
                </a:lnTo>
                <a:cubicBezTo>
                  <a:pt x="183" y="434"/>
                  <a:pt x="198" y="435"/>
                  <a:pt x="207" y="426"/>
                </a:cubicBezTo>
                <a:lnTo>
                  <a:pt x="341" y="305"/>
                </a:lnTo>
                <a:cubicBezTo>
                  <a:pt x="350" y="297"/>
                  <a:pt x="351" y="282"/>
                  <a:pt x="343" y="273"/>
                </a:cubicBezTo>
                <a:lnTo>
                  <a:pt x="327" y="256"/>
                </a:lnTo>
                <a:lnTo>
                  <a:pt x="193" y="378"/>
                </a:lnTo>
                <a:lnTo>
                  <a:pt x="172" y="354"/>
                </a:lnTo>
                <a:lnTo>
                  <a:pt x="457" y="96"/>
                </a:lnTo>
                <a:lnTo>
                  <a:pt x="523" y="169"/>
                </a:lnTo>
                <a:lnTo>
                  <a:pt x="182" y="478"/>
                </a:lnTo>
                <a:lnTo>
                  <a:pt x="58" y="340"/>
                </a:lnTo>
                <a:lnTo>
                  <a:pt x="404" y="26"/>
                </a:lnTo>
                <a:lnTo>
                  <a:pt x="389" y="10"/>
                </a:lnTo>
                <a:cubicBezTo>
                  <a:pt x="380" y="0"/>
                  <a:pt x="366" y="0"/>
                  <a:pt x="357" y="8"/>
                </a:cubicBezTo>
                <a:lnTo>
                  <a:pt x="10" y="322"/>
                </a:lnTo>
                <a:cubicBezTo>
                  <a:pt x="1" y="330"/>
                  <a:pt x="0" y="344"/>
                  <a:pt x="9" y="354"/>
                </a:cubicBezTo>
                <a:lnTo>
                  <a:pt x="164" y="525"/>
                </a:lnTo>
                <a:close/>
              </a:path>
            </a:pathLst>
          </a:custGeom>
          <a:solidFill>
            <a:schemeClr val="accent1">
              <a:lumMod val="75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7" name="AutoShape 7"/>
          <p:cNvSpPr/>
          <p:nvPr/>
        </p:nvSpPr>
        <p:spPr>
          <a:xfrm>
            <a:off x="8406414" y="2422663"/>
            <a:ext cx="2708275" cy="1383030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50000"/>
              </a:lnSpc>
              <a:defRPr/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高速运动的电子轰击靶物质，电子突然受阻，其动能以X线形式放出。</a:t>
            </a:r>
            <a:endParaRPr lang="en-US" sz="1100"/>
          </a:p>
        </p:txBody>
      </p:sp>
      <p:sp>
        <p:nvSpPr>
          <p:cNvPr id="8" name="AutoShape 8"/>
          <p:cNvSpPr/>
          <p:nvPr/>
        </p:nvSpPr>
        <p:spPr>
          <a:xfrm>
            <a:off x="8901714" y="1901965"/>
            <a:ext cx="2084387" cy="460375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  <a:defRPr/>
            </a:pPr>
            <a:r>
              <a:rPr lang="en-US" sz="157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X线的产生</a:t>
            </a:r>
            <a:endParaRPr lang="en-US" sz="1100"/>
          </a:p>
        </p:txBody>
      </p:sp>
      <p:sp>
        <p:nvSpPr>
          <p:cNvPr id="9" name="AutoShape 9"/>
          <p:cNvSpPr/>
          <p:nvPr/>
        </p:nvSpPr>
        <p:spPr>
          <a:xfrm>
            <a:off x="8406414" y="4525963"/>
            <a:ext cx="2708275" cy="1383030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50000"/>
              </a:lnSpc>
              <a:defRPr/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X线是一种波长很短的电磁波，具有穿透性、荧光效应、感光效应和电离效应。</a:t>
            </a:r>
            <a:endParaRPr lang="en-US" sz="1100"/>
          </a:p>
        </p:txBody>
      </p:sp>
      <p:sp>
        <p:nvSpPr>
          <p:cNvPr id="10" name="AutoShape 10"/>
          <p:cNvSpPr/>
          <p:nvPr/>
        </p:nvSpPr>
        <p:spPr>
          <a:xfrm>
            <a:off x="8901714" y="4005263"/>
            <a:ext cx="2084387" cy="460375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ctr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  <a:defRPr/>
            </a:pPr>
            <a:r>
              <a:rPr lang="en-US" sz="157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X线的性质</a:t>
            </a:r>
            <a:endParaRPr lang="en-US" sz="1100"/>
          </a:p>
        </p:txBody>
      </p:sp>
      <p:grpSp>
        <p:nvGrpSpPr>
          <p:cNvPr id="11" name="Group 11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2" name="AutoShape 12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3" name="AutoShape 13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AutoShape 14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AutoShape 15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TextBox 32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X线的产生与性质</a:t>
              </a:r>
            </a:p>
          </p:txBody>
        </p:sp>
      </p:grpSp>
    </p:spTree>
  </p:cSld>
  <p:clrMapOvr>
    <a:masterClrMapping/>
  </p:clrMapOvr>
  <p:transition/>
  <p:timing/>
</p:sld>
</file>

<file path=ppt/slides/slide5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Freeform 2"/>
          <p:cNvSpPr/>
          <p:nvPr/>
        </p:nvSpPr>
        <p:spPr>
          <a:xfrm rot="16200000">
            <a:off x="2007200" y="2256367"/>
            <a:ext cx="2931584" cy="2931584"/>
          </a:xfrm>
          <a:custGeom>
            <a:rect l="l" t="t" r="r" b="b"/>
            <a:pathLst>
              <a:path w="21600" h="21600">
                <a:moveTo>
                  <a:pt x="2950" y="15226"/>
                </a:moveTo>
                <a:cubicBezTo>
                  <a:pt x="2188" y="13875"/>
                  <a:pt x="1788" y="12351"/>
                  <a:pt x="1788" y="10800"/>
                </a:cubicBezTo>
                <a:cubicBezTo>
                  <a:pt x="1788" y="5822"/>
                  <a:pt x="5822" y="1788"/>
                  <a:pt x="10800" y="1788"/>
                </a:cubicBezTo>
                <a:cubicBezTo>
                  <a:pt x="15777" y="1788"/>
                  <a:pt x="19812" y="5822"/>
                  <a:pt x="19812" y="10800"/>
                </a:cubicBezTo>
                <a:cubicBezTo>
                  <a:pt x="19811" y="12351"/>
                  <a:pt x="19411" y="13875"/>
                  <a:pt x="18649" y="15226"/>
                </a:cubicBezTo>
                <a:lnTo>
                  <a:pt x="20207" y="16105"/>
                </a:lnTo>
                <a:cubicBezTo>
                  <a:pt x="21120" y="14486"/>
                  <a:pt x="21600" y="12658"/>
                  <a:pt x="21600" y="10800"/>
                </a:cubicBezTo>
                <a:cubicBezTo>
                  <a:pt x="21600" y="4835"/>
                  <a:pt x="16764" y="0"/>
                  <a:pt x="10800" y="0"/>
                </a:cubicBezTo>
                <a:cubicBezTo>
                  <a:pt x="4835" y="0"/>
                  <a:pt x="0" y="4835"/>
                  <a:pt x="0" y="10800"/>
                </a:cubicBezTo>
                <a:cubicBezTo>
                  <a:pt x="-1" y="12658"/>
                  <a:pt x="479" y="14486"/>
                  <a:pt x="1392" y="16105"/>
                </a:cubicBezTo>
                <a:close/>
              </a:path>
            </a:pathLst>
          </a:cu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Freeform 3"/>
          <p:cNvSpPr/>
          <p:nvPr/>
        </p:nvSpPr>
        <p:spPr>
          <a:xfrm rot="16426183">
            <a:off x="2243210" y="2494492"/>
            <a:ext cx="2432049" cy="2434167"/>
          </a:xfrm>
          <a:custGeom>
            <a:rect l="l" t="t" r="r" b="b"/>
            <a:pathLst>
              <a:path w="21600" h="21600">
                <a:moveTo>
                  <a:pt x="2643" y="7715"/>
                </a:moveTo>
                <a:cubicBezTo>
                  <a:pt x="3926" y="4323"/>
                  <a:pt x="7173" y="2080"/>
                  <a:pt x="10799" y="2080"/>
                </a:cubicBezTo>
                <a:cubicBezTo>
                  <a:pt x="14426" y="2080"/>
                  <a:pt x="17673" y="4323"/>
                  <a:pt x="18956" y="7715"/>
                </a:cubicBezTo>
                <a:lnTo>
                  <a:pt x="20901" y="6979"/>
                </a:lnTo>
                <a:cubicBezTo>
                  <a:pt x="19313" y="2779"/>
                  <a:pt x="15290" y="-1"/>
                  <a:pt x="10800" y="-1"/>
                </a:cubicBezTo>
                <a:cubicBezTo>
                  <a:pt x="6309" y="-1"/>
                  <a:pt x="2286" y="2779"/>
                  <a:pt x="698" y="6979"/>
                </a:cubicBezTo>
                <a:close/>
              </a:path>
            </a:pathLst>
          </a:custGeom>
          <a:solidFill>
            <a:schemeClr val="accent1">
              <a:lumMod val="60000"/>
              <a:lumOff val="40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" name="Freeform 4"/>
          <p:cNvSpPr/>
          <p:nvPr/>
        </p:nvSpPr>
        <p:spPr>
          <a:xfrm rot="-5400000">
            <a:off x="1752143" y="2015067"/>
            <a:ext cx="3414183" cy="3414184"/>
          </a:xfrm>
          <a:custGeom>
            <a:rect l="l" t="t" r="r" b="b"/>
            <a:pathLst>
              <a:path w="21600" h="21600">
                <a:moveTo>
                  <a:pt x="6106" y="18536"/>
                </a:moveTo>
                <a:cubicBezTo>
                  <a:pt x="3402" y="16896"/>
                  <a:pt x="1751" y="13962"/>
                  <a:pt x="1751" y="10800"/>
                </a:cubicBezTo>
                <a:cubicBezTo>
                  <a:pt x="1751" y="5802"/>
                  <a:pt x="5802" y="1751"/>
                  <a:pt x="10800" y="1751"/>
                </a:cubicBezTo>
                <a:cubicBezTo>
                  <a:pt x="15797" y="1751"/>
                  <a:pt x="19849" y="5802"/>
                  <a:pt x="19849" y="10800"/>
                </a:cubicBezTo>
                <a:cubicBezTo>
                  <a:pt x="19848" y="13962"/>
                  <a:pt x="18197" y="16896"/>
                  <a:pt x="15493" y="18536"/>
                </a:cubicBezTo>
                <a:lnTo>
                  <a:pt x="16401" y="20033"/>
                </a:lnTo>
                <a:cubicBezTo>
                  <a:pt x="19628" y="18075"/>
                  <a:pt x="21600" y="14574"/>
                  <a:pt x="21600" y="10800"/>
                </a:cubicBezTo>
                <a:cubicBezTo>
                  <a:pt x="21600" y="4835"/>
                  <a:pt x="16764" y="0"/>
                  <a:pt x="10800" y="0"/>
                </a:cubicBezTo>
                <a:cubicBezTo>
                  <a:pt x="4835" y="0"/>
                  <a:pt x="0" y="4835"/>
                  <a:pt x="0" y="10800"/>
                </a:cubicBezTo>
                <a:cubicBezTo>
                  <a:pt x="-1" y="14574"/>
                  <a:pt x="1971" y="18075"/>
                  <a:pt x="5198" y="20033"/>
                </a:cubicBezTo>
                <a:lnTo>
                  <a:pt x="6106" y="18536"/>
                </a:lnTo>
                <a:close/>
              </a:path>
            </a:pathLst>
          </a:custGeom>
          <a:solidFill>
            <a:schemeClr val="accent1">
              <a:lumMod val="75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5" name="AutoShape 5"/>
          <p:cNvSpPr/>
          <p:nvPr/>
        </p:nvSpPr>
        <p:spPr>
          <a:xfrm>
            <a:off x="6510528" y="1542295"/>
            <a:ext cx="480060" cy="382734"/>
          </a:xfrm>
          <a:prstGeom prst="rect">
            <a:avLst/>
          </a:prstGeom>
          <a:solidFill>
            <a:schemeClr val="accent1">
              <a:lumMod val="75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grpSp>
        <p:nvGrpSpPr>
          <p:cNvPr id="6" name="Group 6"/>
          <p:cNvGrpSpPr/>
          <p:nvPr/>
        </p:nvGrpSpPr>
        <p:grpSpPr>
          <a:xfrm>
            <a:off x="6511480" y="3223760"/>
            <a:ext cx="478346" cy="399410"/>
            <a:chOff x="6511480" y="3223760"/>
            <a:chExt cx="478346" cy="399410"/>
          </a:xfrm>
        </p:grpSpPr>
        <p:sp>
          <p:nvSpPr>
            <p:cNvPr id="7" name="AutoShape 7"/>
            <p:cNvSpPr/>
            <p:nvPr/>
          </p:nvSpPr>
          <p:spPr>
            <a:xfrm>
              <a:off x="6511480" y="3223760"/>
              <a:ext cx="478346" cy="399410"/>
            </a:xfrm>
            <a:prstGeom prst="rect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8" name="Group 8"/>
          <p:cNvGrpSpPr/>
          <p:nvPr/>
        </p:nvGrpSpPr>
        <p:grpSpPr>
          <a:xfrm>
            <a:off x="6511480" y="4805669"/>
            <a:ext cx="478346" cy="413650"/>
            <a:chOff x="6511480" y="4805669"/>
            <a:chExt cx="478346" cy="413650"/>
          </a:xfrm>
        </p:grpSpPr>
        <p:sp>
          <p:nvSpPr>
            <p:cNvPr id="9" name="AutoShape 9"/>
            <p:cNvSpPr/>
            <p:nvPr/>
          </p:nvSpPr>
          <p:spPr>
            <a:xfrm>
              <a:off x="6511480" y="4805669"/>
              <a:ext cx="478346" cy="413650"/>
            </a:xfrm>
            <a:prstGeom prst="rect">
              <a:avLst/>
            </a:prstGeom>
            <a:solidFill>
              <a:schemeClr val="accent1">
                <a:lumMod val="60000"/>
                <a:lumOff val="40000"/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sp>
        <p:nvSpPr>
          <p:cNvPr id="10" name="Freeform 10"/>
          <p:cNvSpPr/>
          <p:nvPr/>
        </p:nvSpPr>
        <p:spPr>
          <a:xfrm>
            <a:off x="2802998" y="2871591"/>
            <a:ext cx="1701137" cy="1701137"/>
          </a:xfrm>
          <a:custGeom>
            <a:rect l="l" t="t" r="r" b="b"/>
            <a:pathLst>
              <a:path w="304800" h="304800">
                <a:moveTo>
                  <a:pt x="304800" y="171155"/>
                </a:moveTo>
                <a:lnTo>
                  <a:pt x="304800" y="133055"/>
                </a:lnTo>
                <a:lnTo>
                  <a:pt x="259261" y="114081"/>
                </a:lnTo>
                <a:cubicBezTo>
                  <a:pt x="257994" y="110509"/>
                  <a:pt x="256661" y="107051"/>
                  <a:pt x="255022" y="103661"/>
                </a:cubicBezTo>
                <a:lnTo>
                  <a:pt x="273406" y="57893"/>
                </a:lnTo>
                <a:lnTo>
                  <a:pt x="246459" y="30956"/>
                </a:lnTo>
                <a:lnTo>
                  <a:pt x="201101" y="49635"/>
                </a:lnTo>
                <a:cubicBezTo>
                  <a:pt x="197644" y="47958"/>
                  <a:pt x="194110" y="46549"/>
                  <a:pt x="190462" y="45244"/>
                </a:cubicBezTo>
                <a:lnTo>
                  <a:pt x="171155" y="0"/>
                </a:lnTo>
                <a:lnTo>
                  <a:pt x="133055" y="0"/>
                </a:lnTo>
                <a:lnTo>
                  <a:pt x="114224" y="45091"/>
                </a:lnTo>
                <a:cubicBezTo>
                  <a:pt x="110433" y="46434"/>
                  <a:pt x="106785" y="47844"/>
                  <a:pt x="103175" y="49559"/>
                </a:cubicBezTo>
                <a:lnTo>
                  <a:pt x="57893" y="31366"/>
                </a:lnTo>
                <a:lnTo>
                  <a:pt x="30956" y="58303"/>
                </a:lnTo>
                <a:lnTo>
                  <a:pt x="49416" y="103175"/>
                </a:lnTo>
                <a:cubicBezTo>
                  <a:pt x="47625" y="106861"/>
                  <a:pt x="46177" y="110614"/>
                  <a:pt x="44796" y="114491"/>
                </a:cubicBezTo>
                <a:lnTo>
                  <a:pt x="0" y="133645"/>
                </a:lnTo>
                <a:lnTo>
                  <a:pt x="0" y="171745"/>
                </a:lnTo>
                <a:lnTo>
                  <a:pt x="44834" y="190424"/>
                </a:lnTo>
                <a:cubicBezTo>
                  <a:pt x="46215" y="194291"/>
                  <a:pt x="47701" y="198053"/>
                  <a:pt x="49482" y="201740"/>
                </a:cubicBezTo>
                <a:lnTo>
                  <a:pt x="31366" y="246907"/>
                </a:lnTo>
                <a:lnTo>
                  <a:pt x="58303" y="273844"/>
                </a:lnTo>
                <a:lnTo>
                  <a:pt x="103289" y="255318"/>
                </a:lnTo>
                <a:cubicBezTo>
                  <a:pt x="106899" y="257032"/>
                  <a:pt x="110585" y="258404"/>
                  <a:pt x="114376" y="259709"/>
                </a:cubicBezTo>
                <a:lnTo>
                  <a:pt x="133645" y="304800"/>
                </a:lnTo>
                <a:lnTo>
                  <a:pt x="171745" y="304800"/>
                </a:lnTo>
                <a:lnTo>
                  <a:pt x="190605" y="259480"/>
                </a:lnTo>
                <a:cubicBezTo>
                  <a:pt x="194215" y="258137"/>
                  <a:pt x="197787" y="256727"/>
                  <a:pt x="201206" y="255089"/>
                </a:cubicBezTo>
                <a:lnTo>
                  <a:pt x="246898" y="273396"/>
                </a:lnTo>
                <a:lnTo>
                  <a:pt x="273834" y="246459"/>
                </a:lnTo>
                <a:lnTo>
                  <a:pt x="255079" y="200997"/>
                </a:lnTo>
                <a:cubicBezTo>
                  <a:pt x="256680" y="197577"/>
                  <a:pt x="257985" y="194110"/>
                  <a:pt x="259251" y="190576"/>
                </a:cubicBezTo>
                <a:lnTo>
                  <a:pt x="304800" y="171155"/>
                </a:lnTo>
                <a:close/>
                <a:moveTo>
                  <a:pt x="152105" y="209550"/>
                </a:moveTo>
                <a:cubicBezTo>
                  <a:pt x="120558" y="209550"/>
                  <a:pt x="94955" y="183947"/>
                  <a:pt x="94955" y="152400"/>
                </a:cubicBezTo>
                <a:cubicBezTo>
                  <a:pt x="94955" y="120853"/>
                  <a:pt x="120558" y="95250"/>
                  <a:pt x="152105" y="95250"/>
                </a:cubicBezTo>
                <a:cubicBezTo>
                  <a:pt x="183652" y="95250"/>
                  <a:pt x="209255" y="120853"/>
                  <a:pt x="209255" y="152400"/>
                </a:cubicBezTo>
                <a:cubicBezTo>
                  <a:pt x="209255" y="183947"/>
                  <a:pt x="183652" y="209550"/>
                  <a:pt x="152105" y="209550"/>
                </a:cubicBezTo>
                <a:close/>
              </a:path>
            </a:pathLst>
          </a:cu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grpSp>
        <p:nvGrpSpPr>
          <p:cNvPr id="11" name="Group 11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2" name="AutoShape 12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3" name="AutoShape 13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AutoShape 14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AutoShape 15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TextBox 32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X线与物质的相互作用</a:t>
              </a:r>
            </a:p>
          </p:txBody>
        </p:sp>
      </p:grpSp>
      <p:grpSp>
        <p:nvGrpSpPr>
          <p:cNvPr id="33" name="Group 33"/>
          <p:cNvGrpSpPr/>
          <p:nvPr/>
        </p:nvGrpSpPr>
        <p:grpSpPr>
          <a:xfrm>
            <a:off x="6384512" y="2015068"/>
            <a:ext cx="5082159" cy="1071601"/>
            <a:chOff x="6384512" y="2015068"/>
            <a:chExt cx="5082159" cy="1071601"/>
          </a:xfrm>
        </p:grpSpPr>
        <p:sp>
          <p:nvSpPr>
            <p:cNvPr id="34" name="TextBox 34"/>
            <p:cNvSpPr txBox="1"/>
            <p:nvPr/>
          </p:nvSpPr>
          <p:spPr>
            <a:xfrm>
              <a:off x="6384512" y="2015068"/>
              <a:ext cx="5082159" cy="1071601"/>
            </a:xfrm>
            <a:prstGeom prst="rect">
              <a:avLst/>
            </a:prstGeom>
          </p:spPr>
          <p:txBody>
            <a:bodyPr vert="horz" wrap="square" lIns="66008" tIns="33052" rIns="66008" bIns="33052" rtlCol="0" anchor="t" anchorCtr="0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l">
                <a:lnSpc>
                  <a:spcPct val="150000"/>
                </a:lnSpc>
              </a:pPr>
              <a:r>
                <a:rPr lang="en-US" sz="1500">
                  <a:solidFill>
                    <a:schemeClr val="dk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X线光子被原子内层电子吸收，使电子脱离原子成为自由电子，同时X线光子消失。</a:t>
              </a:r>
            </a:p>
          </p:txBody>
        </p:sp>
      </p:grpSp>
      <p:grpSp>
        <p:nvGrpSpPr>
          <p:cNvPr id="35" name="Group 35"/>
          <p:cNvGrpSpPr/>
          <p:nvPr/>
        </p:nvGrpSpPr>
        <p:grpSpPr>
          <a:xfrm>
            <a:off x="7116604" y="3155950"/>
            <a:ext cx="4476083" cy="490334"/>
            <a:chOff x="7116604" y="3155950"/>
            <a:chExt cx="4476083" cy="490334"/>
          </a:xfrm>
        </p:grpSpPr>
        <p:sp>
          <p:nvSpPr>
            <p:cNvPr id="36" name="TextBox 36"/>
            <p:cNvSpPr txBox="1"/>
            <p:nvPr/>
          </p:nvSpPr>
          <p:spPr>
            <a:xfrm>
              <a:off x="7116604" y="3155950"/>
              <a:ext cx="4476083" cy="490334"/>
            </a:xfrm>
            <a:prstGeom prst="rect">
              <a:avLst/>
            </a:prstGeom>
          </p:spPr>
          <p:txBody>
            <a:bodyPr vert="horz" wrap="square" lIns="66008" tIns="33052" rIns="66008" bIns="33052" rtlCol="0" anchor="ctr" anchorCtr="0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l">
                <a:lnSpc>
                  <a:spcPct val="120000"/>
                </a:lnSpc>
              </a:pPr>
              <a:r>
                <a:rPr lang="en-US" sz="2025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康普顿效应</a:t>
              </a:r>
            </a:p>
          </p:txBody>
        </p:sp>
      </p:grpSp>
      <p:grpSp>
        <p:nvGrpSpPr>
          <p:cNvPr id="37" name="Group 37"/>
          <p:cNvGrpSpPr/>
          <p:nvPr/>
        </p:nvGrpSpPr>
        <p:grpSpPr>
          <a:xfrm>
            <a:off x="6510528" y="3652633"/>
            <a:ext cx="5082159" cy="1071601"/>
            <a:chOff x="6510528" y="3652633"/>
            <a:chExt cx="5082159" cy="1071601"/>
          </a:xfrm>
        </p:grpSpPr>
        <p:sp>
          <p:nvSpPr>
            <p:cNvPr id="38" name="TextBox 38"/>
            <p:cNvSpPr txBox="1"/>
            <p:nvPr/>
          </p:nvSpPr>
          <p:spPr>
            <a:xfrm>
              <a:off x="6510528" y="3652633"/>
              <a:ext cx="5082159" cy="1071601"/>
            </a:xfrm>
            <a:prstGeom prst="rect">
              <a:avLst/>
            </a:prstGeom>
          </p:spPr>
          <p:txBody>
            <a:bodyPr vert="horz" wrap="square" lIns="66008" tIns="33052" rIns="66008" bIns="33052" rtlCol="0" anchor="t" anchorCtr="0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l">
                <a:lnSpc>
                  <a:spcPct val="150000"/>
                </a:lnSpc>
              </a:pPr>
              <a:r>
                <a:rPr lang="en-US" sz="1500">
                  <a:solidFill>
                    <a:schemeClr val="dk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X线光子与原子外层电子相互作用，将部分能量传递给电子，使电子获得动能脱离原子成为自由电子，同时X线光子改变方向并损失部分能量。</a:t>
              </a:r>
            </a:p>
          </p:txBody>
        </p:sp>
      </p:grpSp>
      <p:grpSp>
        <p:nvGrpSpPr>
          <p:cNvPr id="39" name="Group 39"/>
          <p:cNvGrpSpPr/>
          <p:nvPr/>
        </p:nvGrpSpPr>
        <p:grpSpPr>
          <a:xfrm>
            <a:off x="7116604" y="4743284"/>
            <a:ext cx="4476083" cy="490334"/>
            <a:chOff x="7116604" y="4743284"/>
            <a:chExt cx="4476083" cy="490334"/>
          </a:xfrm>
        </p:grpSpPr>
        <p:sp>
          <p:nvSpPr>
            <p:cNvPr id="40" name="TextBox 40"/>
            <p:cNvSpPr txBox="1"/>
            <p:nvPr/>
          </p:nvSpPr>
          <p:spPr>
            <a:xfrm>
              <a:off x="7116604" y="4743284"/>
              <a:ext cx="4476083" cy="490334"/>
            </a:xfrm>
            <a:prstGeom prst="rect">
              <a:avLst/>
            </a:prstGeom>
          </p:spPr>
          <p:txBody>
            <a:bodyPr vert="horz" wrap="square" lIns="66008" tIns="33052" rIns="66008" bIns="33052" rtlCol="0" anchor="ctr" anchorCtr="0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l">
                <a:lnSpc>
                  <a:spcPct val="120000"/>
                </a:lnSpc>
              </a:pPr>
              <a:r>
                <a:rPr lang="en-US" sz="2025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电子对效应</a:t>
              </a:r>
            </a:p>
          </p:txBody>
        </p:sp>
      </p:grpSp>
      <p:grpSp>
        <p:nvGrpSpPr>
          <p:cNvPr id="41" name="Group 41"/>
          <p:cNvGrpSpPr/>
          <p:nvPr/>
        </p:nvGrpSpPr>
        <p:grpSpPr>
          <a:xfrm>
            <a:off x="6510528" y="5239966"/>
            <a:ext cx="5082159" cy="1071601"/>
            <a:chOff x="6510528" y="5239966"/>
            <a:chExt cx="5082159" cy="1071601"/>
          </a:xfrm>
        </p:grpSpPr>
        <p:sp>
          <p:nvSpPr>
            <p:cNvPr id="42" name="TextBox 42"/>
            <p:cNvSpPr txBox="1"/>
            <p:nvPr/>
          </p:nvSpPr>
          <p:spPr>
            <a:xfrm>
              <a:off x="6510528" y="5239966"/>
              <a:ext cx="5082159" cy="1071601"/>
            </a:xfrm>
            <a:prstGeom prst="rect">
              <a:avLst/>
            </a:prstGeom>
          </p:spPr>
          <p:txBody>
            <a:bodyPr vert="horz" wrap="square" lIns="66008" tIns="33052" rIns="66008" bIns="33052" rtlCol="0" anchor="t" anchorCtr="0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l">
                <a:lnSpc>
                  <a:spcPct val="150000"/>
                </a:lnSpc>
              </a:pPr>
              <a:r>
                <a:rPr lang="en-US" sz="1500">
                  <a:solidFill>
                    <a:schemeClr val="dk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当X线光子的能量足够高时，在原子核库仑场作用下，光子转化为一个正电子和一个负电子。</a:t>
              </a:r>
            </a:p>
          </p:txBody>
        </p:sp>
      </p:grpSp>
      <p:grpSp>
        <p:nvGrpSpPr>
          <p:cNvPr id="43" name="Group 43"/>
          <p:cNvGrpSpPr/>
          <p:nvPr/>
        </p:nvGrpSpPr>
        <p:grpSpPr>
          <a:xfrm>
            <a:off x="7116604" y="1472796"/>
            <a:ext cx="4476083" cy="490334"/>
            <a:chOff x="7116604" y="1472796"/>
            <a:chExt cx="4476083" cy="490334"/>
          </a:xfrm>
        </p:grpSpPr>
        <p:sp>
          <p:nvSpPr>
            <p:cNvPr id="44" name="TextBox 44"/>
            <p:cNvSpPr txBox="1"/>
            <p:nvPr/>
          </p:nvSpPr>
          <p:spPr>
            <a:xfrm>
              <a:off x="7116604" y="1472796"/>
              <a:ext cx="4476083" cy="490334"/>
            </a:xfrm>
            <a:prstGeom prst="rect">
              <a:avLst/>
            </a:prstGeom>
          </p:spPr>
          <p:txBody>
            <a:bodyPr vert="horz" wrap="square" lIns="66008" tIns="33052" rIns="66008" bIns="33052" rtlCol="0" anchor="ctr" anchorCtr="0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l">
                <a:lnSpc>
                  <a:spcPct val="120000"/>
                </a:lnSpc>
              </a:pPr>
              <a:r>
                <a:rPr lang="en-US" sz="2025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光电效应</a:t>
              </a:r>
            </a:p>
          </p:txBody>
        </p:sp>
      </p:grpSp>
    </p:spTree>
  </p:cSld>
  <p:clrMapOvr>
    <a:masterClrMapping/>
  </p:clrMapOvr>
  <p:transition/>
  <p:timing/>
</p:sld>
</file>

<file path=ppt/slides/slide6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763829" y="1414808"/>
            <a:ext cx="6734175" cy="88582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74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X线的剂量</a:t>
            </a:r>
          </a:p>
        </p:txBody>
      </p:sp>
      <p:sp>
        <p:nvSpPr>
          <p:cNvPr id="3" name="TextBox 3"/>
          <p:cNvSpPr txBox="1"/>
          <p:nvPr/>
        </p:nvSpPr>
        <p:spPr>
          <a:xfrm>
            <a:off x="763829" y="2093647"/>
            <a:ext cx="6734175" cy="132397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表示X线光子的数量，与X线光子的能量和数量有关。剂量单位是伦琴（R）或库仑每千克（C/kg）。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689593" y="3949139"/>
            <a:ext cx="6524625" cy="88582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74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X线的测量</a:t>
            </a:r>
          </a:p>
        </p:txBody>
      </p:sp>
      <p:sp>
        <p:nvSpPr>
          <p:cNvPr id="5" name="TextBox 5"/>
          <p:cNvSpPr txBox="1"/>
          <p:nvPr/>
        </p:nvSpPr>
        <p:spPr>
          <a:xfrm>
            <a:off x="689593" y="4645945"/>
            <a:ext cx="6810375" cy="132397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使用剂量计测量X线的剂量，常用的剂量计有电离室剂量计、荧光屏剂量计和胶片剂量计等。在测量时需注意剂量计的放置位置、测量时间和环境条件等因素对测量结果的影响。</a:t>
            </a:r>
          </a:p>
        </p:txBody>
      </p:sp>
      <p:sp>
        <p:nvSpPr>
          <p:cNvPr id="6" name="AutoShape 6"/>
          <p:cNvSpPr/>
          <p:nvPr/>
        </p:nvSpPr>
        <p:spPr>
          <a:xfrm>
            <a:off x="884406" y="5955116"/>
            <a:ext cx="701468" cy="122998"/>
          </a:xfrm>
          <a:prstGeom prst="rect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7" name="AutoShape 7"/>
          <p:cNvSpPr/>
          <p:nvPr/>
        </p:nvSpPr>
        <p:spPr>
          <a:xfrm>
            <a:off x="831494" y="5955116"/>
            <a:ext cx="122998" cy="122998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8" name="AutoShape 8"/>
          <p:cNvSpPr/>
          <p:nvPr/>
        </p:nvSpPr>
        <p:spPr>
          <a:xfrm>
            <a:off x="1514246" y="5955116"/>
            <a:ext cx="122998" cy="122998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cxnSp>
        <p:nvCxnSpPr>
          <p:cNvPr id="9" name="Connector 9"/>
          <p:cNvCxnSpPr/>
          <p:nvPr/>
        </p:nvCxnSpPr>
        <p:spPr>
          <a:xfrm>
            <a:off x="1585874" y="6029346"/>
            <a:ext cx="6181975" cy="0"/>
          </a:xfrm>
          <a:prstGeom prst="line">
            <a:avLst/>
          </a:prstGeom>
          <a:ln w="14288">
            <a:solidFill>
              <a:schemeClr val="accent1"/>
            </a:solidFill>
            <a:prstDash val="dash"/>
            <a:headEnd type="none"/>
            <a:tailEnd type="none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pic>
        <p:nvPicPr>
          <p:cNvPr id="10" name="Picture 10"/>
          <p:cNvPicPr>
            <a:picLocks noChangeAspect="1"/>
          </p:cNvPicPr>
          <p:nvPr/>
        </p:nvPicPr>
        <p:blipFill>
          <a:blip r:embed="rId2">
            <a:alphaModFix amt="70000"/>
          </a:blip>
          <a:srcRect l="5401" r="5401"/>
          <a:stretch>
            <a:fillRect/>
          </a:stretch>
        </p:blipFill>
        <p:spPr>
          <a:xfrm>
            <a:off x="7803289" y="1299241"/>
            <a:ext cx="3679824" cy="4906431"/>
          </a:xfrm>
          <a:prstGeom prst="rect">
            <a:avLst/>
          </a:prstGeom>
        </p:spPr>
      </p:pic>
      <p:sp>
        <p:nvSpPr>
          <p:cNvPr id="11" name="AutoShape 11"/>
          <p:cNvSpPr/>
          <p:nvPr/>
        </p:nvSpPr>
        <p:spPr>
          <a:xfrm>
            <a:off x="852680" y="3629459"/>
            <a:ext cx="701468" cy="122998"/>
          </a:xfrm>
          <a:prstGeom prst="rect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2" name="AutoShape 12"/>
          <p:cNvSpPr/>
          <p:nvPr/>
        </p:nvSpPr>
        <p:spPr>
          <a:xfrm>
            <a:off x="799768" y="3629459"/>
            <a:ext cx="122998" cy="122998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3" name="AutoShape 13"/>
          <p:cNvSpPr/>
          <p:nvPr/>
        </p:nvSpPr>
        <p:spPr>
          <a:xfrm>
            <a:off x="1482520" y="3629459"/>
            <a:ext cx="122998" cy="122998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cxnSp>
        <p:nvCxnSpPr>
          <p:cNvPr id="14" name="Connector 14"/>
          <p:cNvCxnSpPr/>
          <p:nvPr/>
        </p:nvCxnSpPr>
        <p:spPr>
          <a:xfrm>
            <a:off x="1554148" y="3703689"/>
            <a:ext cx="6181975" cy="0"/>
          </a:xfrm>
          <a:prstGeom prst="line">
            <a:avLst/>
          </a:prstGeom>
          <a:ln w="14288">
            <a:solidFill>
              <a:schemeClr val="accent1"/>
            </a:solidFill>
            <a:prstDash val="dash"/>
            <a:headEnd type="none"/>
            <a:tailEnd type="none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grpSp>
        <p:nvGrpSpPr>
          <p:cNvPr id="15" name="Group 15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6" name="AutoShape 16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TextBox 36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X线的剂量与测量</a:t>
              </a:r>
            </a:p>
          </p:txBody>
        </p:sp>
      </p:grpSp>
    </p:spTree>
  </p:cSld>
  <p:clrMapOvr>
    <a:masterClrMapping/>
  </p:clrMapOvr>
  <p:transition/>
  <p:timing/>
</p:sld>
</file>

<file path=ppt/slides/slide7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2937053" y="2092757"/>
            <a:ext cx="6315075" cy="1323975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6300" b="1">
                <a:solidFill>
                  <a:schemeClr val="dk2">
                    <a:alpha val="100000"/>
                  </a:schemeClr>
                </a:solidFill>
                <a:latin typeface="Arial"/>
                <a:ea typeface="Arial"/>
                <a:cs typeface="Arial"/>
              </a:rPr>
              <a:t>02</a:t>
            </a:r>
          </a:p>
        </p:txBody>
      </p:sp>
      <p:sp>
        <p:nvSpPr>
          <p:cNvPr id="3" name="TextBox 3"/>
          <p:cNvSpPr txBox="1"/>
          <p:nvPr/>
        </p:nvSpPr>
        <p:spPr>
          <a:xfrm>
            <a:off x="897939" y="3921526"/>
            <a:ext cx="10391775" cy="1857375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4575" b="1">
                <a:solidFill>
                  <a:schemeClr val="accent1">
                    <a:lumMod val="20000"/>
                    <a:lumOff val="80000"/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X线放射防护原则</a:t>
            </a:r>
          </a:p>
        </p:txBody>
      </p:sp>
    </p:spTree>
  </p:cSld>
  <p:clrMapOvr>
    <a:masterClrMapping/>
  </p:clrMapOvr>
  <p:transition/>
  <p:timing/>
</p:sld>
</file>

<file path=ppt/slides/slide8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grpSp>
        <p:nvGrpSpPr>
          <p:cNvPr id="2" name="Group 2"/>
          <p:cNvGrpSpPr/>
          <p:nvPr/>
        </p:nvGrpSpPr>
        <p:grpSpPr>
          <a:xfrm>
            <a:off x="1103852" y="4838783"/>
            <a:ext cx="10266726" cy="1333500"/>
            <a:chOff x="1103852" y="4838783"/>
            <a:chExt cx="10266726" cy="1333500"/>
          </a:xfrm>
        </p:grpSpPr>
        <p:sp>
          <p:nvSpPr>
            <p:cNvPr id="3" name="AutoShape 3"/>
            <p:cNvSpPr/>
            <p:nvPr/>
          </p:nvSpPr>
          <p:spPr>
            <a:xfrm>
              <a:off x="2377205" y="4838783"/>
              <a:ext cx="8305833" cy="1333500"/>
            </a:xfrm>
            <a:prstGeom prst="rect">
              <a:avLst/>
            </a:prstGeom>
            <a:solidFill>
              <a:schemeClr val="accent1">
                <a:lumMod val="20000"/>
                <a:lumOff val="80000"/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" name="Freeform 4"/>
            <p:cNvSpPr/>
            <p:nvPr/>
          </p:nvSpPr>
          <p:spPr>
            <a:xfrm rot="10800000">
              <a:off x="1103852" y="4838783"/>
              <a:ext cx="2210848" cy="1333500"/>
            </a:xfrm>
            <a:custGeom>
              <a:rect l="l" t="t" r="r" b="b"/>
              <a:pathLst>
                <a:path w="7875" h="3593">
                  <a:moveTo>
                    <a:pt x="5874" y="1811"/>
                  </a:moveTo>
                  <a:lnTo>
                    <a:pt x="7874" y="0"/>
                  </a:lnTo>
                  <a:lnTo>
                    <a:pt x="1969" y="0"/>
                  </a:lnTo>
                  <a:lnTo>
                    <a:pt x="0" y="1811"/>
                  </a:lnTo>
                  <a:lnTo>
                    <a:pt x="1969" y="3593"/>
                  </a:lnTo>
                  <a:lnTo>
                    <a:pt x="7874" y="3593"/>
                  </a:lnTo>
                  <a:lnTo>
                    <a:pt x="5874" y="1811"/>
                  </a:lnTo>
                </a:path>
              </a:pathLst>
            </a:cu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5" name="Freeform 5"/>
            <p:cNvSpPr/>
            <p:nvPr/>
          </p:nvSpPr>
          <p:spPr>
            <a:xfrm rot="10800000">
              <a:off x="9159730" y="4838783"/>
              <a:ext cx="2210848" cy="1333500"/>
            </a:xfrm>
            <a:custGeom>
              <a:rect l="l" t="t" r="r" b="b"/>
              <a:pathLst>
                <a:path w="7875" h="3593">
                  <a:moveTo>
                    <a:pt x="5874" y="1811"/>
                  </a:moveTo>
                  <a:lnTo>
                    <a:pt x="7874" y="0"/>
                  </a:lnTo>
                  <a:lnTo>
                    <a:pt x="1969" y="0"/>
                  </a:lnTo>
                  <a:lnTo>
                    <a:pt x="0" y="1811"/>
                  </a:lnTo>
                  <a:lnTo>
                    <a:pt x="1969" y="3593"/>
                  </a:lnTo>
                  <a:lnTo>
                    <a:pt x="7874" y="3593"/>
                  </a:lnTo>
                  <a:lnTo>
                    <a:pt x="5874" y="1811"/>
                  </a:lnTo>
                </a:path>
              </a:pathLst>
            </a:custGeom>
            <a:solidFill>
              <a:schemeClr val="accent1">
                <a:lumMod val="20000"/>
                <a:lumOff val="80000"/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6" name="Group 6"/>
          <p:cNvGrpSpPr/>
          <p:nvPr/>
        </p:nvGrpSpPr>
        <p:grpSpPr>
          <a:xfrm>
            <a:off x="1031730" y="3081147"/>
            <a:ext cx="10266726" cy="1333500"/>
            <a:chOff x="1031730" y="3081147"/>
            <a:chExt cx="10266726" cy="1333500"/>
          </a:xfrm>
        </p:grpSpPr>
        <p:sp>
          <p:nvSpPr>
            <p:cNvPr id="7" name="AutoShape 7"/>
            <p:cNvSpPr/>
            <p:nvPr/>
          </p:nvSpPr>
          <p:spPr>
            <a:xfrm>
              <a:off x="2305083" y="3081147"/>
              <a:ext cx="8305833" cy="1333500"/>
            </a:xfrm>
            <a:prstGeom prst="rect">
              <a:avLst/>
            </a:prstGeom>
            <a:solidFill>
              <a:schemeClr val="accent1">
                <a:lumMod val="20000"/>
                <a:lumOff val="80000"/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8" name="Freeform 8"/>
            <p:cNvSpPr/>
            <p:nvPr/>
          </p:nvSpPr>
          <p:spPr>
            <a:xfrm rot="10800000">
              <a:off x="1031730" y="3081147"/>
              <a:ext cx="2210848" cy="1333500"/>
            </a:xfrm>
            <a:custGeom>
              <a:rect l="l" t="t" r="r" b="b"/>
              <a:pathLst>
                <a:path w="7875" h="3593">
                  <a:moveTo>
                    <a:pt x="5874" y="1811"/>
                  </a:moveTo>
                  <a:lnTo>
                    <a:pt x="7874" y="0"/>
                  </a:lnTo>
                  <a:lnTo>
                    <a:pt x="1969" y="0"/>
                  </a:lnTo>
                  <a:lnTo>
                    <a:pt x="0" y="1811"/>
                  </a:lnTo>
                  <a:lnTo>
                    <a:pt x="1969" y="3593"/>
                  </a:lnTo>
                  <a:lnTo>
                    <a:pt x="7874" y="3593"/>
                  </a:lnTo>
                  <a:lnTo>
                    <a:pt x="5874" y="1811"/>
                  </a:lnTo>
                </a:path>
              </a:pathLst>
            </a:custGeom>
            <a:solidFill>
              <a:schemeClr val="accent1">
                <a:lumMod val="20000"/>
                <a:lumOff val="80000"/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9" name="Freeform 9"/>
            <p:cNvSpPr/>
            <p:nvPr/>
          </p:nvSpPr>
          <p:spPr>
            <a:xfrm rot="10800000">
              <a:off x="9087608" y="3081147"/>
              <a:ext cx="2210848" cy="1333500"/>
            </a:xfrm>
            <a:custGeom>
              <a:rect l="l" t="t" r="r" b="b"/>
              <a:pathLst>
                <a:path w="7875" h="3593">
                  <a:moveTo>
                    <a:pt x="5874" y="1811"/>
                  </a:moveTo>
                  <a:lnTo>
                    <a:pt x="7874" y="0"/>
                  </a:lnTo>
                  <a:lnTo>
                    <a:pt x="1969" y="0"/>
                  </a:lnTo>
                  <a:lnTo>
                    <a:pt x="0" y="1811"/>
                  </a:lnTo>
                  <a:lnTo>
                    <a:pt x="1969" y="3593"/>
                  </a:lnTo>
                  <a:lnTo>
                    <a:pt x="7874" y="3593"/>
                  </a:lnTo>
                  <a:lnTo>
                    <a:pt x="5874" y="1811"/>
                  </a:lnTo>
                </a:path>
              </a:pathLst>
            </a:cu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10" name="Group 10"/>
          <p:cNvGrpSpPr/>
          <p:nvPr/>
        </p:nvGrpSpPr>
        <p:grpSpPr>
          <a:xfrm>
            <a:off x="1103852" y="1348302"/>
            <a:ext cx="10266726" cy="1333500"/>
            <a:chOff x="1103852" y="1348302"/>
            <a:chExt cx="10266726" cy="1333500"/>
          </a:xfrm>
        </p:grpSpPr>
        <p:sp>
          <p:nvSpPr>
            <p:cNvPr id="11" name="AutoShape 11"/>
            <p:cNvSpPr/>
            <p:nvPr/>
          </p:nvSpPr>
          <p:spPr>
            <a:xfrm>
              <a:off x="2377205" y="1348302"/>
              <a:ext cx="8305833" cy="1333500"/>
            </a:xfrm>
            <a:prstGeom prst="rect">
              <a:avLst/>
            </a:prstGeom>
            <a:solidFill>
              <a:schemeClr val="accent1">
                <a:lumMod val="20000"/>
                <a:lumOff val="80000"/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2" name="Freeform 12"/>
            <p:cNvSpPr/>
            <p:nvPr/>
          </p:nvSpPr>
          <p:spPr>
            <a:xfrm rot="10800000">
              <a:off x="1103852" y="1348302"/>
              <a:ext cx="2210848" cy="1333500"/>
            </a:xfrm>
            <a:custGeom>
              <a:rect l="l" t="t" r="r" b="b"/>
              <a:pathLst>
                <a:path w="7875" h="3593">
                  <a:moveTo>
                    <a:pt x="5874" y="1811"/>
                  </a:moveTo>
                  <a:lnTo>
                    <a:pt x="7874" y="0"/>
                  </a:lnTo>
                  <a:lnTo>
                    <a:pt x="1969" y="0"/>
                  </a:lnTo>
                  <a:lnTo>
                    <a:pt x="0" y="1811"/>
                  </a:lnTo>
                  <a:lnTo>
                    <a:pt x="1969" y="3593"/>
                  </a:lnTo>
                  <a:lnTo>
                    <a:pt x="7874" y="3593"/>
                  </a:lnTo>
                  <a:lnTo>
                    <a:pt x="5874" y="1811"/>
                  </a:lnTo>
                </a:path>
              </a:pathLst>
            </a:cu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3" name="Freeform 13"/>
            <p:cNvSpPr/>
            <p:nvPr/>
          </p:nvSpPr>
          <p:spPr>
            <a:xfrm rot="10800000">
              <a:off x="9159730" y="1348302"/>
              <a:ext cx="2210848" cy="1333500"/>
            </a:xfrm>
            <a:custGeom>
              <a:rect l="l" t="t" r="r" b="b"/>
              <a:pathLst>
                <a:path w="7875" h="3593">
                  <a:moveTo>
                    <a:pt x="5874" y="1811"/>
                  </a:moveTo>
                  <a:lnTo>
                    <a:pt x="7874" y="0"/>
                  </a:lnTo>
                  <a:lnTo>
                    <a:pt x="1969" y="0"/>
                  </a:lnTo>
                  <a:lnTo>
                    <a:pt x="0" y="1811"/>
                  </a:lnTo>
                  <a:lnTo>
                    <a:pt x="1969" y="3593"/>
                  </a:lnTo>
                  <a:lnTo>
                    <a:pt x="7874" y="3593"/>
                  </a:lnTo>
                  <a:lnTo>
                    <a:pt x="5874" y="1811"/>
                  </a:lnTo>
                </a:path>
              </a:pathLst>
            </a:custGeom>
            <a:solidFill>
              <a:schemeClr val="accent1">
                <a:lumMod val="20000"/>
                <a:lumOff val="80000"/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14" name="Group 14"/>
          <p:cNvGrpSpPr/>
          <p:nvPr/>
        </p:nvGrpSpPr>
        <p:grpSpPr>
          <a:xfrm>
            <a:off x="9997333" y="3400044"/>
            <a:ext cx="685705" cy="695706"/>
            <a:chOff x="9997333" y="3400044"/>
            <a:chExt cx="685705" cy="695706"/>
          </a:xfrm>
        </p:grpSpPr>
        <p:sp>
          <p:nvSpPr>
            <p:cNvPr id="15" name="Freeform 15"/>
            <p:cNvSpPr/>
            <p:nvPr/>
          </p:nvSpPr>
          <p:spPr>
            <a:xfrm>
              <a:off x="10034290" y="3847243"/>
              <a:ext cx="87725" cy="163068"/>
            </a:xfrm>
            <a:custGeom>
              <a:rect l="l" t="t" r="r" b="b"/>
              <a:pathLst>
                <a:path w="118" h="218">
                  <a:moveTo>
                    <a:pt x="0" y="183"/>
                  </a:moveTo>
                  <a:cubicBezTo>
                    <a:pt x="0" y="200"/>
                    <a:pt x="8" y="217"/>
                    <a:pt x="25" y="217"/>
                  </a:cubicBezTo>
                  <a:cubicBezTo>
                    <a:pt x="84" y="217"/>
                    <a:pt x="84" y="217"/>
                    <a:pt x="84" y="217"/>
                  </a:cubicBezTo>
                  <a:cubicBezTo>
                    <a:pt x="100" y="217"/>
                    <a:pt x="117" y="200"/>
                    <a:pt x="117" y="183"/>
                  </a:cubicBezTo>
                  <a:cubicBezTo>
                    <a:pt x="117" y="0"/>
                    <a:pt x="117" y="0"/>
                    <a:pt x="117" y="0"/>
                  </a:cubicBezTo>
                  <a:cubicBezTo>
                    <a:pt x="17" y="91"/>
                    <a:pt x="17" y="91"/>
                    <a:pt x="17" y="91"/>
                  </a:cubicBezTo>
                  <a:cubicBezTo>
                    <a:pt x="0" y="75"/>
                    <a:pt x="0" y="75"/>
                    <a:pt x="0" y="75"/>
                  </a:cubicBezTo>
                  <a:lnTo>
                    <a:pt x="0" y="183"/>
                  </a:lnTo>
                  <a:close/>
                  <a:moveTo>
                    <a:pt x="0" y="183"/>
                  </a:moveTo>
                  <a:lnTo>
                    <a:pt x="0" y="183"/>
                  </a:lnTo>
                  <a:close/>
                </a:path>
              </a:pathLst>
            </a:custGeom>
            <a:solidFill>
              <a:srgbClr val="FFFFFF">
                <a:alpha val="100000"/>
              </a:srgb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Freeform 16"/>
            <p:cNvSpPr/>
            <p:nvPr/>
          </p:nvSpPr>
          <p:spPr>
            <a:xfrm>
              <a:off x="10177260" y="3757422"/>
              <a:ext cx="87725" cy="252984"/>
            </a:xfrm>
            <a:custGeom>
              <a:rect l="l" t="t" r="r" b="b"/>
              <a:pathLst>
                <a:path w="118" h="336">
                  <a:moveTo>
                    <a:pt x="0" y="301"/>
                  </a:moveTo>
                  <a:cubicBezTo>
                    <a:pt x="0" y="318"/>
                    <a:pt x="17" y="335"/>
                    <a:pt x="34" y="335"/>
                  </a:cubicBezTo>
                  <a:cubicBezTo>
                    <a:pt x="84" y="335"/>
                    <a:pt x="84" y="335"/>
                    <a:pt x="84" y="335"/>
                  </a:cubicBezTo>
                  <a:cubicBezTo>
                    <a:pt x="101" y="335"/>
                    <a:pt x="117" y="318"/>
                    <a:pt x="117" y="301"/>
                  </a:cubicBezTo>
                  <a:cubicBezTo>
                    <a:pt x="117" y="76"/>
                    <a:pt x="117" y="76"/>
                    <a:pt x="117" y="76"/>
                  </a:cubicBezTo>
                  <a:cubicBezTo>
                    <a:pt x="42" y="0"/>
                    <a:pt x="42" y="0"/>
                    <a:pt x="42" y="0"/>
                  </a:cubicBezTo>
                  <a:cubicBezTo>
                    <a:pt x="0" y="42"/>
                    <a:pt x="0" y="42"/>
                    <a:pt x="0" y="42"/>
                  </a:cubicBezTo>
                  <a:lnTo>
                    <a:pt x="0" y="301"/>
                  </a:lnTo>
                  <a:close/>
                  <a:moveTo>
                    <a:pt x="0" y="301"/>
                  </a:moveTo>
                  <a:lnTo>
                    <a:pt x="0" y="301"/>
                  </a:lnTo>
                  <a:close/>
                </a:path>
              </a:pathLst>
            </a:custGeom>
            <a:solidFill>
              <a:srgbClr val="FFFFFF">
                <a:alpha val="100000"/>
              </a:srgb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Freeform 17"/>
            <p:cNvSpPr/>
            <p:nvPr/>
          </p:nvSpPr>
          <p:spPr>
            <a:xfrm>
              <a:off x="10320231" y="3757422"/>
              <a:ext cx="87725" cy="252984"/>
            </a:xfrm>
            <a:custGeom>
              <a:rect l="l" t="t" r="r" b="b"/>
              <a:pathLst>
                <a:path w="118" h="336">
                  <a:moveTo>
                    <a:pt x="92" y="335"/>
                  </a:moveTo>
                  <a:cubicBezTo>
                    <a:pt x="108" y="335"/>
                    <a:pt x="117" y="318"/>
                    <a:pt x="117" y="301"/>
                  </a:cubicBezTo>
                  <a:cubicBezTo>
                    <a:pt x="117" y="0"/>
                    <a:pt x="117" y="0"/>
                    <a:pt x="117" y="0"/>
                  </a:cubicBezTo>
                  <a:cubicBezTo>
                    <a:pt x="0" y="118"/>
                    <a:pt x="0" y="118"/>
                    <a:pt x="0" y="118"/>
                  </a:cubicBezTo>
                  <a:cubicBezTo>
                    <a:pt x="0" y="301"/>
                    <a:pt x="0" y="301"/>
                    <a:pt x="0" y="301"/>
                  </a:cubicBezTo>
                  <a:cubicBezTo>
                    <a:pt x="0" y="318"/>
                    <a:pt x="16" y="335"/>
                    <a:pt x="33" y="335"/>
                  </a:cubicBezTo>
                  <a:lnTo>
                    <a:pt x="92" y="335"/>
                  </a:lnTo>
                  <a:close/>
                  <a:moveTo>
                    <a:pt x="92" y="335"/>
                  </a:moveTo>
                  <a:lnTo>
                    <a:pt x="92" y="335"/>
                  </a:lnTo>
                  <a:close/>
                </a:path>
              </a:pathLst>
            </a:custGeom>
            <a:solidFill>
              <a:srgbClr val="FFFFFF">
                <a:alpha val="100000"/>
              </a:srgb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Freeform 18"/>
            <p:cNvSpPr/>
            <p:nvPr/>
          </p:nvSpPr>
          <p:spPr>
            <a:xfrm>
              <a:off x="10459962" y="3670840"/>
              <a:ext cx="94202" cy="342805"/>
            </a:xfrm>
            <a:custGeom>
              <a:rect l="l" t="t" r="r" b="b"/>
              <a:pathLst>
                <a:path w="125" h="452">
                  <a:moveTo>
                    <a:pt x="0" y="41"/>
                  </a:moveTo>
                  <a:cubicBezTo>
                    <a:pt x="0" y="417"/>
                    <a:pt x="0" y="417"/>
                    <a:pt x="0" y="417"/>
                  </a:cubicBezTo>
                  <a:cubicBezTo>
                    <a:pt x="0" y="434"/>
                    <a:pt x="17" y="451"/>
                    <a:pt x="33" y="451"/>
                  </a:cubicBezTo>
                  <a:cubicBezTo>
                    <a:pt x="92" y="451"/>
                    <a:pt x="92" y="451"/>
                    <a:pt x="92" y="451"/>
                  </a:cubicBezTo>
                  <a:cubicBezTo>
                    <a:pt x="109" y="451"/>
                    <a:pt x="125" y="434"/>
                    <a:pt x="125" y="417"/>
                  </a:cubicBezTo>
                  <a:cubicBezTo>
                    <a:pt x="125" y="66"/>
                    <a:pt x="125" y="66"/>
                    <a:pt x="125" y="66"/>
                  </a:cubicBezTo>
                  <a:cubicBezTo>
                    <a:pt x="50" y="0"/>
                    <a:pt x="50" y="0"/>
                    <a:pt x="50" y="0"/>
                  </a:cubicBezTo>
                  <a:lnTo>
                    <a:pt x="0" y="41"/>
                  </a:lnTo>
                  <a:close/>
                  <a:moveTo>
                    <a:pt x="0" y="41"/>
                  </a:moveTo>
                  <a:lnTo>
                    <a:pt x="0" y="41"/>
                  </a:lnTo>
                  <a:close/>
                </a:path>
              </a:pathLst>
            </a:custGeom>
            <a:solidFill>
              <a:srgbClr val="FFFFFF">
                <a:alpha val="100000"/>
              </a:srgb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Freeform 19"/>
            <p:cNvSpPr/>
            <p:nvPr/>
          </p:nvSpPr>
          <p:spPr>
            <a:xfrm>
              <a:off x="10011525" y="3517678"/>
              <a:ext cx="536162" cy="342805"/>
            </a:xfrm>
            <a:custGeom>
              <a:rect l="l" t="t" r="r" b="b"/>
              <a:pathLst>
                <a:path w="728" h="452">
                  <a:moveTo>
                    <a:pt x="234" y="284"/>
                  </a:moveTo>
                  <a:cubicBezTo>
                    <a:pt x="250" y="267"/>
                    <a:pt x="276" y="267"/>
                    <a:pt x="292" y="284"/>
                  </a:cubicBezTo>
                  <a:cubicBezTo>
                    <a:pt x="359" y="351"/>
                    <a:pt x="359" y="351"/>
                    <a:pt x="359" y="351"/>
                  </a:cubicBezTo>
                  <a:cubicBezTo>
                    <a:pt x="376" y="368"/>
                    <a:pt x="384" y="368"/>
                    <a:pt x="401" y="368"/>
                  </a:cubicBezTo>
                  <a:cubicBezTo>
                    <a:pt x="418" y="368"/>
                    <a:pt x="426" y="368"/>
                    <a:pt x="434" y="351"/>
                  </a:cubicBezTo>
                  <a:cubicBezTo>
                    <a:pt x="660" y="134"/>
                    <a:pt x="660" y="134"/>
                    <a:pt x="660" y="134"/>
                  </a:cubicBezTo>
                  <a:cubicBezTo>
                    <a:pt x="694" y="167"/>
                    <a:pt x="694" y="167"/>
                    <a:pt x="694" y="167"/>
                  </a:cubicBezTo>
                  <a:cubicBezTo>
                    <a:pt x="702" y="175"/>
                    <a:pt x="710" y="175"/>
                    <a:pt x="710" y="175"/>
                  </a:cubicBezTo>
                  <a:cubicBezTo>
                    <a:pt x="719" y="175"/>
                    <a:pt x="727" y="167"/>
                    <a:pt x="727" y="159"/>
                  </a:cubicBezTo>
                  <a:cubicBezTo>
                    <a:pt x="727" y="33"/>
                    <a:pt x="727" y="33"/>
                    <a:pt x="727" y="33"/>
                  </a:cubicBezTo>
                  <a:cubicBezTo>
                    <a:pt x="727" y="25"/>
                    <a:pt x="727" y="16"/>
                    <a:pt x="719" y="8"/>
                  </a:cubicBezTo>
                  <a:cubicBezTo>
                    <a:pt x="710" y="0"/>
                    <a:pt x="702" y="0"/>
                    <a:pt x="694" y="0"/>
                  </a:cubicBezTo>
                  <a:cubicBezTo>
                    <a:pt x="568" y="0"/>
                    <a:pt x="568" y="0"/>
                    <a:pt x="568" y="0"/>
                  </a:cubicBezTo>
                  <a:cubicBezTo>
                    <a:pt x="560" y="0"/>
                    <a:pt x="551" y="0"/>
                    <a:pt x="551" y="8"/>
                  </a:cubicBezTo>
                  <a:cubicBezTo>
                    <a:pt x="543" y="16"/>
                    <a:pt x="551" y="25"/>
                    <a:pt x="551" y="33"/>
                  </a:cubicBezTo>
                  <a:cubicBezTo>
                    <a:pt x="585" y="58"/>
                    <a:pt x="585" y="58"/>
                    <a:pt x="585" y="58"/>
                  </a:cubicBezTo>
                  <a:cubicBezTo>
                    <a:pt x="426" y="217"/>
                    <a:pt x="426" y="217"/>
                    <a:pt x="426" y="217"/>
                  </a:cubicBezTo>
                  <a:cubicBezTo>
                    <a:pt x="426" y="225"/>
                    <a:pt x="409" y="225"/>
                    <a:pt x="401" y="225"/>
                  </a:cubicBezTo>
                  <a:cubicBezTo>
                    <a:pt x="393" y="225"/>
                    <a:pt x="376" y="225"/>
                    <a:pt x="368" y="217"/>
                  </a:cubicBezTo>
                  <a:cubicBezTo>
                    <a:pt x="292" y="142"/>
                    <a:pt x="292" y="142"/>
                    <a:pt x="292" y="142"/>
                  </a:cubicBezTo>
                  <a:cubicBezTo>
                    <a:pt x="276" y="125"/>
                    <a:pt x="250" y="125"/>
                    <a:pt x="234" y="142"/>
                  </a:cubicBezTo>
                  <a:cubicBezTo>
                    <a:pt x="8" y="359"/>
                    <a:pt x="8" y="359"/>
                    <a:pt x="8" y="359"/>
                  </a:cubicBezTo>
                  <a:cubicBezTo>
                    <a:pt x="0" y="368"/>
                    <a:pt x="0" y="384"/>
                    <a:pt x="0" y="393"/>
                  </a:cubicBezTo>
                  <a:cubicBezTo>
                    <a:pt x="0" y="410"/>
                    <a:pt x="0" y="418"/>
                    <a:pt x="8" y="426"/>
                  </a:cubicBezTo>
                  <a:cubicBezTo>
                    <a:pt x="25" y="435"/>
                    <a:pt x="25" y="435"/>
                    <a:pt x="25" y="435"/>
                  </a:cubicBezTo>
                  <a:cubicBezTo>
                    <a:pt x="41" y="451"/>
                    <a:pt x="67" y="451"/>
                    <a:pt x="83" y="435"/>
                  </a:cubicBezTo>
                  <a:lnTo>
                    <a:pt x="234" y="284"/>
                  </a:lnTo>
                  <a:close/>
                  <a:moveTo>
                    <a:pt x="234" y="284"/>
                  </a:moveTo>
                  <a:lnTo>
                    <a:pt x="234" y="284"/>
                  </a:lnTo>
                  <a:close/>
                </a:path>
              </a:pathLst>
            </a:custGeom>
            <a:solidFill>
              <a:srgbClr val="FFFFFF">
                <a:alpha val="100000"/>
              </a:srgb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Freeform 20"/>
            <p:cNvSpPr/>
            <p:nvPr/>
          </p:nvSpPr>
          <p:spPr>
            <a:xfrm>
              <a:off x="9997333" y="3400044"/>
              <a:ext cx="685705" cy="695706"/>
            </a:xfrm>
            <a:custGeom>
              <a:rect l="l" t="t" r="r" b="b"/>
              <a:pathLst>
                <a:path w="929" h="921">
                  <a:moveTo>
                    <a:pt x="887" y="0"/>
                  </a:moveTo>
                  <a:cubicBezTo>
                    <a:pt x="862" y="0"/>
                    <a:pt x="836" y="26"/>
                    <a:pt x="836" y="50"/>
                  </a:cubicBezTo>
                  <a:cubicBezTo>
                    <a:pt x="836" y="837"/>
                    <a:pt x="836" y="837"/>
                    <a:pt x="836" y="837"/>
                  </a:cubicBezTo>
                  <a:cubicBezTo>
                    <a:pt x="51" y="837"/>
                    <a:pt x="51" y="837"/>
                    <a:pt x="51" y="837"/>
                  </a:cubicBezTo>
                  <a:cubicBezTo>
                    <a:pt x="26" y="837"/>
                    <a:pt x="0" y="853"/>
                    <a:pt x="0" y="878"/>
                  </a:cubicBezTo>
                  <a:cubicBezTo>
                    <a:pt x="0" y="903"/>
                    <a:pt x="26" y="920"/>
                    <a:pt x="51" y="920"/>
                  </a:cubicBezTo>
                  <a:cubicBezTo>
                    <a:pt x="887" y="920"/>
                    <a:pt x="887" y="920"/>
                    <a:pt x="887" y="920"/>
                  </a:cubicBezTo>
                  <a:cubicBezTo>
                    <a:pt x="912" y="920"/>
                    <a:pt x="928" y="903"/>
                    <a:pt x="928" y="878"/>
                  </a:cubicBezTo>
                  <a:cubicBezTo>
                    <a:pt x="928" y="50"/>
                    <a:pt x="928" y="50"/>
                    <a:pt x="928" y="50"/>
                  </a:cubicBezTo>
                  <a:cubicBezTo>
                    <a:pt x="928" y="26"/>
                    <a:pt x="903" y="0"/>
                    <a:pt x="887" y="0"/>
                  </a:cubicBezTo>
                  <a:close/>
                  <a:moveTo>
                    <a:pt x="887" y="0"/>
                  </a:moveTo>
                  <a:lnTo>
                    <a:pt x="887" y="0"/>
                  </a:lnTo>
                  <a:close/>
                </a:path>
              </a:pathLst>
            </a:custGeom>
            <a:solidFill>
              <a:srgbClr val="FFFFFF">
                <a:alpha val="100000"/>
              </a:srgb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sp>
        <p:nvSpPr>
          <p:cNvPr id="21" name="Freeform 21"/>
          <p:cNvSpPr/>
          <p:nvPr/>
        </p:nvSpPr>
        <p:spPr>
          <a:xfrm>
            <a:off x="1935480" y="1646434"/>
            <a:ext cx="719895" cy="555403"/>
          </a:xfrm>
          <a:custGeom>
            <a:rect l="l" t="t" r="r" b="b"/>
            <a:pathLst>
              <a:path w="67" h="60">
                <a:moveTo>
                  <a:pt x="53" y="2"/>
                </a:moveTo>
                <a:cubicBezTo>
                  <a:pt x="53" y="1"/>
                  <a:pt x="52" y="0"/>
                  <a:pt x="51" y="0"/>
                </a:cubicBezTo>
                <a:cubicBezTo>
                  <a:pt x="46" y="0"/>
                  <a:pt x="46" y="0"/>
                  <a:pt x="46" y="0"/>
                </a:cubicBezTo>
                <a:cubicBezTo>
                  <a:pt x="45" y="0"/>
                  <a:pt x="44" y="1"/>
                  <a:pt x="44" y="2"/>
                </a:cubicBezTo>
                <a:cubicBezTo>
                  <a:pt x="44" y="5"/>
                  <a:pt x="44" y="5"/>
                  <a:pt x="44" y="5"/>
                </a:cubicBezTo>
                <a:cubicBezTo>
                  <a:pt x="53" y="14"/>
                  <a:pt x="53" y="14"/>
                  <a:pt x="53" y="14"/>
                </a:cubicBezTo>
                <a:lnTo>
                  <a:pt x="53" y="2"/>
                </a:lnTo>
                <a:close/>
                <a:moveTo>
                  <a:pt x="66" y="31"/>
                </a:moveTo>
                <a:cubicBezTo>
                  <a:pt x="36" y="2"/>
                  <a:pt x="36" y="2"/>
                  <a:pt x="36" y="2"/>
                </a:cubicBezTo>
                <a:cubicBezTo>
                  <a:pt x="35" y="0"/>
                  <a:pt x="33" y="0"/>
                  <a:pt x="31" y="2"/>
                </a:cubicBezTo>
                <a:cubicBezTo>
                  <a:pt x="2" y="31"/>
                  <a:pt x="2" y="31"/>
                  <a:pt x="2" y="31"/>
                </a:cubicBezTo>
                <a:cubicBezTo>
                  <a:pt x="0" y="33"/>
                  <a:pt x="0" y="35"/>
                  <a:pt x="2" y="36"/>
                </a:cubicBezTo>
                <a:cubicBezTo>
                  <a:pt x="2" y="37"/>
                  <a:pt x="3" y="37"/>
                  <a:pt x="4" y="37"/>
                </a:cubicBezTo>
                <a:cubicBezTo>
                  <a:pt x="5" y="37"/>
                  <a:pt x="6" y="37"/>
                  <a:pt x="7" y="36"/>
                </a:cubicBezTo>
                <a:cubicBezTo>
                  <a:pt x="34" y="9"/>
                  <a:pt x="34" y="9"/>
                  <a:pt x="34" y="9"/>
                </a:cubicBezTo>
                <a:cubicBezTo>
                  <a:pt x="61" y="36"/>
                  <a:pt x="61" y="36"/>
                  <a:pt x="61" y="36"/>
                </a:cubicBezTo>
                <a:cubicBezTo>
                  <a:pt x="62" y="38"/>
                  <a:pt x="65" y="38"/>
                  <a:pt x="66" y="36"/>
                </a:cubicBezTo>
                <a:cubicBezTo>
                  <a:pt x="67" y="35"/>
                  <a:pt x="67" y="33"/>
                  <a:pt x="66" y="31"/>
                </a:cubicBezTo>
                <a:close/>
                <a:moveTo>
                  <a:pt x="9" y="37"/>
                </a:moveTo>
                <a:cubicBezTo>
                  <a:pt x="9" y="57"/>
                  <a:pt x="9" y="57"/>
                  <a:pt x="9" y="57"/>
                </a:cubicBezTo>
                <a:cubicBezTo>
                  <a:pt x="9" y="59"/>
                  <a:pt x="11" y="60"/>
                  <a:pt x="13" y="60"/>
                </a:cubicBezTo>
                <a:cubicBezTo>
                  <a:pt x="28" y="60"/>
                  <a:pt x="28" y="60"/>
                  <a:pt x="28" y="60"/>
                </a:cubicBezTo>
                <a:cubicBezTo>
                  <a:pt x="28" y="42"/>
                  <a:pt x="28" y="42"/>
                  <a:pt x="28" y="42"/>
                </a:cubicBezTo>
                <a:cubicBezTo>
                  <a:pt x="28" y="42"/>
                  <a:pt x="29" y="41"/>
                  <a:pt x="29" y="41"/>
                </a:cubicBezTo>
                <a:cubicBezTo>
                  <a:pt x="38" y="41"/>
                  <a:pt x="38" y="41"/>
                  <a:pt x="38" y="41"/>
                </a:cubicBezTo>
                <a:cubicBezTo>
                  <a:pt x="39" y="41"/>
                  <a:pt x="39" y="42"/>
                  <a:pt x="39" y="42"/>
                </a:cubicBezTo>
                <a:cubicBezTo>
                  <a:pt x="39" y="60"/>
                  <a:pt x="39" y="60"/>
                  <a:pt x="39" y="60"/>
                </a:cubicBezTo>
                <a:cubicBezTo>
                  <a:pt x="55" y="60"/>
                  <a:pt x="55" y="60"/>
                  <a:pt x="55" y="60"/>
                </a:cubicBezTo>
                <a:cubicBezTo>
                  <a:pt x="57" y="60"/>
                  <a:pt x="58" y="59"/>
                  <a:pt x="58" y="57"/>
                </a:cubicBezTo>
                <a:cubicBezTo>
                  <a:pt x="58" y="38"/>
                  <a:pt x="58" y="38"/>
                  <a:pt x="58" y="38"/>
                </a:cubicBezTo>
                <a:cubicBezTo>
                  <a:pt x="34" y="13"/>
                  <a:pt x="34" y="13"/>
                  <a:pt x="34" y="13"/>
                </a:cubicBezTo>
                <a:lnTo>
                  <a:pt x="9" y="37"/>
                </a:lnTo>
                <a:close/>
              </a:path>
            </a:pathLst>
          </a:custGeom>
          <a:solidFill>
            <a:srgbClr val="FFFFFF">
              <a:alpha val="100000"/>
            </a:srgb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2" name="Freeform 22"/>
          <p:cNvSpPr/>
          <p:nvPr/>
        </p:nvSpPr>
        <p:spPr>
          <a:xfrm>
            <a:off x="1975414" y="5261363"/>
            <a:ext cx="613870" cy="613870"/>
          </a:xfrm>
          <a:custGeom>
            <a:rect l="l" t="t" r="r" b="b"/>
            <a:pathLst>
              <a:path w="304800" h="304800">
                <a:moveTo>
                  <a:pt x="0" y="91440"/>
                </a:moveTo>
                <a:lnTo>
                  <a:pt x="152400" y="0"/>
                </a:lnTo>
                <a:lnTo>
                  <a:pt x="304800" y="91440"/>
                </a:lnTo>
                <a:lnTo>
                  <a:pt x="304800" y="121920"/>
                </a:lnTo>
                <a:lnTo>
                  <a:pt x="0" y="121920"/>
                </a:lnTo>
                <a:lnTo>
                  <a:pt x="0" y="91440"/>
                </a:lnTo>
                <a:close/>
                <a:moveTo>
                  <a:pt x="0" y="274320"/>
                </a:moveTo>
                <a:lnTo>
                  <a:pt x="304800" y="274320"/>
                </a:lnTo>
                <a:lnTo>
                  <a:pt x="304800" y="304800"/>
                </a:lnTo>
                <a:lnTo>
                  <a:pt x="0" y="304800"/>
                </a:lnTo>
                <a:lnTo>
                  <a:pt x="0" y="274320"/>
                </a:lnTo>
                <a:close/>
                <a:moveTo>
                  <a:pt x="30480" y="243840"/>
                </a:moveTo>
                <a:lnTo>
                  <a:pt x="274320" y="243840"/>
                </a:lnTo>
                <a:lnTo>
                  <a:pt x="274320" y="274320"/>
                </a:lnTo>
                <a:lnTo>
                  <a:pt x="30480" y="274320"/>
                </a:lnTo>
                <a:lnTo>
                  <a:pt x="30480" y="243840"/>
                </a:lnTo>
                <a:close/>
                <a:moveTo>
                  <a:pt x="30480" y="121920"/>
                </a:moveTo>
                <a:lnTo>
                  <a:pt x="91440" y="121920"/>
                </a:lnTo>
                <a:lnTo>
                  <a:pt x="91440" y="243840"/>
                </a:lnTo>
                <a:lnTo>
                  <a:pt x="30480" y="243840"/>
                </a:lnTo>
                <a:lnTo>
                  <a:pt x="30480" y="121920"/>
                </a:lnTo>
                <a:close/>
                <a:moveTo>
                  <a:pt x="121920" y="121920"/>
                </a:moveTo>
                <a:lnTo>
                  <a:pt x="182880" y="121920"/>
                </a:lnTo>
                <a:lnTo>
                  <a:pt x="182880" y="243840"/>
                </a:lnTo>
                <a:lnTo>
                  <a:pt x="121920" y="243840"/>
                </a:lnTo>
                <a:lnTo>
                  <a:pt x="121920" y="121920"/>
                </a:lnTo>
                <a:close/>
                <a:moveTo>
                  <a:pt x="213360" y="121920"/>
                </a:moveTo>
                <a:lnTo>
                  <a:pt x="274320" y="121920"/>
                </a:lnTo>
                <a:lnTo>
                  <a:pt x="274320" y="243840"/>
                </a:lnTo>
                <a:lnTo>
                  <a:pt x="213360" y="243840"/>
                </a:lnTo>
                <a:lnTo>
                  <a:pt x="213360" y="121920"/>
                </a:lnTo>
                <a:close/>
              </a:path>
            </a:pathLst>
          </a:custGeom>
          <a:solidFill>
            <a:srgbClr val="FFFFFF">
              <a:alpha val="100000"/>
            </a:srgb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grpSp>
        <p:nvGrpSpPr>
          <p:cNvPr id="23" name="Group 23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24" name="AutoShape 24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AutoShape 37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8" name="AutoShape 38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9" name="AutoShape 39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0" name="AutoShape 40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1" name="AutoShape 41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2" name="AutoShape 42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3" name="AutoShape 43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4" name="TextBox 44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放射防护的基本原则</a:t>
              </a:r>
            </a:p>
          </p:txBody>
        </p:sp>
      </p:grpSp>
      <p:sp>
        <p:nvSpPr>
          <p:cNvPr id="45" name="TextBox 45"/>
          <p:cNvSpPr txBox="1"/>
          <p:nvPr/>
        </p:nvSpPr>
        <p:spPr>
          <a:xfrm>
            <a:off x="3314700" y="5303594"/>
            <a:ext cx="7382690" cy="863070"/>
          </a:xfrm>
          <a:prstGeom prst="rect">
            <a:avLst/>
          </a:prstGeom>
        </p:spPr>
        <p:txBody>
          <a:bodyPr vert="horz" wrap="square" lIns="66008" tIns="33052" rIns="66008" bIns="33052" rtlCol="0" anchor="ctr" anchorCtr="0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86000"/>
              </a:lnSpc>
            </a:pPr>
            <a:r>
              <a:rPr lang="en-US" sz="1500">
                <a:solidFill>
                  <a:srgbClr val="000000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对于个人受到的照射剂量进行限制，保证个人受到的所有照射量的总和不超过规定限值。</a:t>
            </a:r>
          </a:p>
        </p:txBody>
      </p:sp>
      <p:sp>
        <p:nvSpPr>
          <p:cNvPr id="46" name="TextBox 46"/>
          <p:cNvSpPr txBox="1"/>
          <p:nvPr/>
        </p:nvSpPr>
        <p:spPr>
          <a:xfrm>
            <a:off x="3314700" y="4838783"/>
            <a:ext cx="7382690" cy="490334"/>
          </a:xfrm>
          <a:prstGeom prst="rect">
            <a:avLst/>
          </a:prstGeom>
        </p:spPr>
        <p:txBody>
          <a:bodyPr vert="horz" wrap="square" lIns="66008" tIns="33052" rIns="66008" bIns="33052" rtlCol="0" anchor="b" anchorCtr="0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50000"/>
              </a:lnSpc>
            </a:pPr>
            <a:r>
              <a:rPr lang="en-US" sz="20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个人剂量限值</a:t>
            </a:r>
          </a:p>
        </p:txBody>
      </p:sp>
      <p:sp>
        <p:nvSpPr>
          <p:cNvPr id="47" name="TextBox 47"/>
          <p:cNvSpPr txBox="1"/>
          <p:nvPr/>
        </p:nvSpPr>
        <p:spPr>
          <a:xfrm>
            <a:off x="3456760" y="1771107"/>
            <a:ext cx="7382690" cy="863070"/>
          </a:xfrm>
          <a:prstGeom prst="rect">
            <a:avLst/>
          </a:prstGeom>
        </p:spPr>
        <p:txBody>
          <a:bodyPr vert="horz" wrap="square" lIns="66008" tIns="33052" rIns="66008" bIns="33052" rtlCol="0" anchor="ctr" anchorCtr="0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86000"/>
              </a:lnSpc>
            </a:pPr>
            <a:r>
              <a:rPr lang="en-US" sz="1500">
                <a:solidFill>
                  <a:srgbClr val="000000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任何伴有辐射的实践必须经过充分论证，权衡利弊。只有当该项所带来的社会总利益大于为其所付出的代价的时候，才认为该项实践是正当的。</a:t>
            </a:r>
          </a:p>
        </p:txBody>
      </p:sp>
      <p:sp>
        <p:nvSpPr>
          <p:cNvPr id="48" name="TextBox 48"/>
          <p:cNvSpPr txBox="1"/>
          <p:nvPr/>
        </p:nvSpPr>
        <p:spPr>
          <a:xfrm>
            <a:off x="3456760" y="1395927"/>
            <a:ext cx="7293402" cy="490334"/>
          </a:xfrm>
          <a:prstGeom prst="rect">
            <a:avLst/>
          </a:prstGeom>
        </p:spPr>
        <p:txBody>
          <a:bodyPr vert="horz" wrap="square" lIns="66008" tIns="33052" rIns="66008" bIns="33052" rtlCol="0" anchor="ctr" anchorCtr="0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50000"/>
              </a:lnSpc>
            </a:pPr>
            <a:r>
              <a:rPr lang="en-US" sz="20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实践正当化</a:t>
            </a:r>
          </a:p>
        </p:txBody>
      </p:sp>
      <p:sp>
        <p:nvSpPr>
          <p:cNvPr id="49" name="TextBox 49"/>
          <p:cNvSpPr txBox="1"/>
          <p:nvPr/>
        </p:nvSpPr>
        <p:spPr>
          <a:xfrm>
            <a:off x="1704918" y="3545958"/>
            <a:ext cx="7382690" cy="863070"/>
          </a:xfrm>
          <a:prstGeom prst="rect">
            <a:avLst/>
          </a:prstGeom>
        </p:spPr>
        <p:txBody>
          <a:bodyPr vert="horz" wrap="square" lIns="66008" tIns="33052" rIns="66008" bIns="33052" rtlCol="0" anchor="ctr" anchorCtr="0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86000"/>
              </a:lnSpc>
            </a:pPr>
            <a:r>
              <a:rPr lang="en-US" sz="1500">
                <a:solidFill>
                  <a:srgbClr val="000000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使放射性和照射量在可以合理达到的尽可能低的水平。</a:t>
            </a:r>
          </a:p>
        </p:txBody>
      </p:sp>
      <p:sp>
        <p:nvSpPr>
          <p:cNvPr id="50" name="TextBox 50"/>
          <p:cNvSpPr txBox="1"/>
          <p:nvPr/>
        </p:nvSpPr>
        <p:spPr>
          <a:xfrm>
            <a:off x="1704918" y="3081147"/>
            <a:ext cx="7382690" cy="490334"/>
          </a:xfrm>
          <a:prstGeom prst="rect">
            <a:avLst/>
          </a:prstGeom>
        </p:spPr>
        <p:txBody>
          <a:bodyPr vert="horz" wrap="square" lIns="66008" tIns="33052" rIns="66008" bIns="33052" rtlCol="0" anchor="b" anchorCtr="0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50000"/>
              </a:lnSpc>
            </a:pPr>
            <a:r>
              <a:rPr lang="en-US" sz="20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放射防护最优化</a:t>
            </a:r>
          </a:p>
        </p:txBody>
      </p:sp>
    </p:spTree>
  </p:cSld>
  <p:clrMapOvr>
    <a:masterClrMapping/>
  </p:clrMapOvr>
  <p:transition/>
  <p:timing/>
</p:sld>
</file>

<file path=ppt/slides/slide9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Freeform 2"/>
          <p:cNvSpPr/>
          <p:nvPr/>
        </p:nvSpPr>
        <p:spPr>
          <a:xfrm>
            <a:off x="1477192" y="3522743"/>
            <a:ext cx="1702240" cy="1665358"/>
          </a:xfrm>
          <a:custGeom>
            <a:rect l="l" t="t" r="r" b="b"/>
            <a:pathLst>
              <a:path w="1905000" h="1863725">
                <a:moveTo>
                  <a:pt x="952500" y="355818"/>
                </a:moveTo>
                <a:cubicBezTo>
                  <a:pt x="634360" y="355818"/>
                  <a:pt x="376456" y="613722"/>
                  <a:pt x="376456" y="931862"/>
                </a:cubicBezTo>
                <a:cubicBezTo>
                  <a:pt x="376456" y="1250002"/>
                  <a:pt x="634360" y="1507906"/>
                  <a:pt x="952500" y="1507906"/>
                </a:cubicBezTo>
                <a:cubicBezTo>
                  <a:pt x="1270640" y="1507906"/>
                  <a:pt x="1528544" y="1250002"/>
                  <a:pt x="1528544" y="931862"/>
                </a:cubicBezTo>
                <a:cubicBezTo>
                  <a:pt x="1528544" y="613722"/>
                  <a:pt x="1270640" y="355818"/>
                  <a:pt x="952500" y="355818"/>
                </a:cubicBezTo>
                <a:close/>
                <a:moveTo>
                  <a:pt x="747804" y="0"/>
                </a:moveTo>
                <a:lnTo>
                  <a:pt x="752363" y="0"/>
                </a:lnTo>
                <a:lnTo>
                  <a:pt x="756921" y="650"/>
                </a:lnTo>
                <a:lnTo>
                  <a:pt x="761262" y="1735"/>
                </a:lnTo>
                <a:lnTo>
                  <a:pt x="765604" y="3253"/>
                </a:lnTo>
                <a:lnTo>
                  <a:pt x="769728" y="4988"/>
                </a:lnTo>
                <a:lnTo>
                  <a:pt x="773635" y="7374"/>
                </a:lnTo>
                <a:lnTo>
                  <a:pt x="777108" y="9977"/>
                </a:lnTo>
                <a:lnTo>
                  <a:pt x="780798" y="12796"/>
                </a:lnTo>
                <a:lnTo>
                  <a:pt x="783837" y="16050"/>
                </a:lnTo>
                <a:lnTo>
                  <a:pt x="786660" y="19736"/>
                </a:lnTo>
                <a:lnTo>
                  <a:pt x="789264" y="23640"/>
                </a:lnTo>
                <a:lnTo>
                  <a:pt x="791218" y="27978"/>
                </a:lnTo>
                <a:lnTo>
                  <a:pt x="793172" y="32316"/>
                </a:lnTo>
                <a:lnTo>
                  <a:pt x="841361" y="181970"/>
                </a:lnTo>
                <a:lnTo>
                  <a:pt x="855036" y="180018"/>
                </a:lnTo>
                <a:lnTo>
                  <a:pt x="868929" y="178499"/>
                </a:lnTo>
                <a:lnTo>
                  <a:pt x="882604" y="176981"/>
                </a:lnTo>
                <a:lnTo>
                  <a:pt x="896497" y="175897"/>
                </a:lnTo>
                <a:lnTo>
                  <a:pt x="910389" y="175029"/>
                </a:lnTo>
                <a:lnTo>
                  <a:pt x="924281" y="174378"/>
                </a:lnTo>
                <a:lnTo>
                  <a:pt x="938391" y="173945"/>
                </a:lnTo>
                <a:lnTo>
                  <a:pt x="952500" y="173945"/>
                </a:lnTo>
                <a:lnTo>
                  <a:pt x="966392" y="173945"/>
                </a:lnTo>
                <a:lnTo>
                  <a:pt x="980719" y="174378"/>
                </a:lnTo>
                <a:lnTo>
                  <a:pt x="994612" y="175029"/>
                </a:lnTo>
                <a:lnTo>
                  <a:pt x="1008505" y="175897"/>
                </a:lnTo>
                <a:lnTo>
                  <a:pt x="1022397" y="176981"/>
                </a:lnTo>
                <a:lnTo>
                  <a:pt x="1035855" y="178499"/>
                </a:lnTo>
                <a:lnTo>
                  <a:pt x="1049747" y="180018"/>
                </a:lnTo>
                <a:lnTo>
                  <a:pt x="1063423" y="181970"/>
                </a:lnTo>
                <a:lnTo>
                  <a:pt x="1112046" y="32316"/>
                </a:lnTo>
                <a:lnTo>
                  <a:pt x="1113783" y="27762"/>
                </a:lnTo>
                <a:lnTo>
                  <a:pt x="1115954" y="23640"/>
                </a:lnTo>
                <a:lnTo>
                  <a:pt x="1118558" y="19736"/>
                </a:lnTo>
                <a:lnTo>
                  <a:pt x="1121380" y="16050"/>
                </a:lnTo>
                <a:lnTo>
                  <a:pt x="1124419" y="12796"/>
                </a:lnTo>
                <a:lnTo>
                  <a:pt x="1127675" y="9977"/>
                </a:lnTo>
                <a:lnTo>
                  <a:pt x="1131582" y="7157"/>
                </a:lnTo>
                <a:lnTo>
                  <a:pt x="1135490" y="4988"/>
                </a:lnTo>
                <a:lnTo>
                  <a:pt x="1139614" y="3253"/>
                </a:lnTo>
                <a:lnTo>
                  <a:pt x="1143738" y="1735"/>
                </a:lnTo>
                <a:lnTo>
                  <a:pt x="1148080" y="650"/>
                </a:lnTo>
                <a:lnTo>
                  <a:pt x="1152638" y="0"/>
                </a:lnTo>
                <a:lnTo>
                  <a:pt x="1157414" y="0"/>
                </a:lnTo>
                <a:lnTo>
                  <a:pt x="1161972" y="216"/>
                </a:lnTo>
                <a:lnTo>
                  <a:pt x="1166531" y="868"/>
                </a:lnTo>
                <a:lnTo>
                  <a:pt x="1171306" y="1952"/>
                </a:lnTo>
                <a:lnTo>
                  <a:pt x="1322169" y="51402"/>
                </a:lnTo>
                <a:lnTo>
                  <a:pt x="1326945" y="52921"/>
                </a:lnTo>
                <a:lnTo>
                  <a:pt x="1331069" y="55090"/>
                </a:lnTo>
                <a:lnTo>
                  <a:pt x="1335194" y="57475"/>
                </a:lnTo>
                <a:lnTo>
                  <a:pt x="1338666" y="60295"/>
                </a:lnTo>
                <a:lnTo>
                  <a:pt x="1342139" y="63765"/>
                </a:lnTo>
                <a:lnTo>
                  <a:pt x="1344962" y="67018"/>
                </a:lnTo>
                <a:lnTo>
                  <a:pt x="1347349" y="70706"/>
                </a:lnTo>
                <a:lnTo>
                  <a:pt x="1349737" y="74392"/>
                </a:lnTo>
                <a:lnTo>
                  <a:pt x="1351474" y="78514"/>
                </a:lnTo>
                <a:lnTo>
                  <a:pt x="1353210" y="82852"/>
                </a:lnTo>
                <a:lnTo>
                  <a:pt x="1354079" y="87406"/>
                </a:lnTo>
                <a:lnTo>
                  <a:pt x="1354730" y="91961"/>
                </a:lnTo>
                <a:lnTo>
                  <a:pt x="1354946" y="96515"/>
                </a:lnTo>
                <a:lnTo>
                  <a:pt x="1354296" y="101287"/>
                </a:lnTo>
                <a:lnTo>
                  <a:pt x="1353645" y="105842"/>
                </a:lnTo>
                <a:lnTo>
                  <a:pt x="1352559" y="110396"/>
                </a:lnTo>
                <a:lnTo>
                  <a:pt x="1303718" y="260050"/>
                </a:lnTo>
                <a:lnTo>
                  <a:pt x="1316091" y="266773"/>
                </a:lnTo>
                <a:lnTo>
                  <a:pt x="1328464" y="273497"/>
                </a:lnTo>
                <a:lnTo>
                  <a:pt x="1340403" y="280654"/>
                </a:lnTo>
                <a:lnTo>
                  <a:pt x="1352342" y="287811"/>
                </a:lnTo>
                <a:lnTo>
                  <a:pt x="1364281" y="295186"/>
                </a:lnTo>
                <a:lnTo>
                  <a:pt x="1375785" y="302994"/>
                </a:lnTo>
                <a:lnTo>
                  <a:pt x="1387073" y="310585"/>
                </a:lnTo>
                <a:lnTo>
                  <a:pt x="1398578" y="318827"/>
                </a:lnTo>
                <a:lnTo>
                  <a:pt x="1409648" y="327068"/>
                </a:lnTo>
                <a:lnTo>
                  <a:pt x="1420719" y="335527"/>
                </a:lnTo>
                <a:lnTo>
                  <a:pt x="1431572" y="344203"/>
                </a:lnTo>
                <a:lnTo>
                  <a:pt x="1442209" y="353095"/>
                </a:lnTo>
                <a:lnTo>
                  <a:pt x="1452628" y="361988"/>
                </a:lnTo>
                <a:lnTo>
                  <a:pt x="1463047" y="371314"/>
                </a:lnTo>
                <a:lnTo>
                  <a:pt x="1473250" y="380857"/>
                </a:lnTo>
                <a:lnTo>
                  <a:pt x="1483234" y="390400"/>
                </a:lnTo>
                <a:lnTo>
                  <a:pt x="1610872" y="297788"/>
                </a:lnTo>
                <a:lnTo>
                  <a:pt x="1614779" y="295186"/>
                </a:lnTo>
                <a:lnTo>
                  <a:pt x="1619120" y="293017"/>
                </a:lnTo>
                <a:lnTo>
                  <a:pt x="1623244" y="291499"/>
                </a:lnTo>
                <a:lnTo>
                  <a:pt x="1627803" y="290197"/>
                </a:lnTo>
                <a:lnTo>
                  <a:pt x="1632144" y="289330"/>
                </a:lnTo>
                <a:lnTo>
                  <a:pt x="1636702" y="288896"/>
                </a:lnTo>
                <a:lnTo>
                  <a:pt x="1641261" y="288896"/>
                </a:lnTo>
                <a:lnTo>
                  <a:pt x="1645603" y="289330"/>
                </a:lnTo>
                <a:lnTo>
                  <a:pt x="1649944" y="290414"/>
                </a:lnTo>
                <a:lnTo>
                  <a:pt x="1654285" y="291715"/>
                </a:lnTo>
                <a:lnTo>
                  <a:pt x="1658410" y="293451"/>
                </a:lnTo>
                <a:lnTo>
                  <a:pt x="1662534" y="295619"/>
                </a:lnTo>
                <a:lnTo>
                  <a:pt x="1666441" y="298005"/>
                </a:lnTo>
                <a:lnTo>
                  <a:pt x="1670132" y="301259"/>
                </a:lnTo>
                <a:lnTo>
                  <a:pt x="1673171" y="304512"/>
                </a:lnTo>
                <a:lnTo>
                  <a:pt x="1676210" y="308416"/>
                </a:lnTo>
                <a:lnTo>
                  <a:pt x="1769766" y="436597"/>
                </a:lnTo>
                <a:lnTo>
                  <a:pt x="1772371" y="440718"/>
                </a:lnTo>
                <a:lnTo>
                  <a:pt x="1774542" y="444839"/>
                </a:lnTo>
                <a:lnTo>
                  <a:pt x="1776278" y="449177"/>
                </a:lnTo>
                <a:lnTo>
                  <a:pt x="1777581" y="453515"/>
                </a:lnTo>
                <a:lnTo>
                  <a:pt x="1778449" y="458069"/>
                </a:lnTo>
                <a:lnTo>
                  <a:pt x="1778666" y="462624"/>
                </a:lnTo>
                <a:lnTo>
                  <a:pt x="1778666" y="467178"/>
                </a:lnTo>
                <a:lnTo>
                  <a:pt x="1778015" y="471516"/>
                </a:lnTo>
                <a:lnTo>
                  <a:pt x="1777146" y="475854"/>
                </a:lnTo>
                <a:lnTo>
                  <a:pt x="1775844" y="480409"/>
                </a:lnTo>
                <a:lnTo>
                  <a:pt x="1774325" y="484529"/>
                </a:lnTo>
                <a:lnTo>
                  <a:pt x="1771937" y="488651"/>
                </a:lnTo>
                <a:lnTo>
                  <a:pt x="1769332" y="492337"/>
                </a:lnTo>
                <a:lnTo>
                  <a:pt x="1766510" y="496025"/>
                </a:lnTo>
                <a:lnTo>
                  <a:pt x="1763254" y="499278"/>
                </a:lnTo>
                <a:lnTo>
                  <a:pt x="1759564" y="502098"/>
                </a:lnTo>
                <a:lnTo>
                  <a:pt x="1631927" y="594709"/>
                </a:lnTo>
                <a:lnTo>
                  <a:pt x="1637788" y="607072"/>
                </a:lnTo>
                <a:lnTo>
                  <a:pt x="1643866" y="619651"/>
                </a:lnTo>
                <a:lnTo>
                  <a:pt x="1649293" y="632231"/>
                </a:lnTo>
                <a:lnTo>
                  <a:pt x="1654502" y="644810"/>
                </a:lnTo>
                <a:lnTo>
                  <a:pt x="1659712" y="657607"/>
                </a:lnTo>
                <a:lnTo>
                  <a:pt x="1664704" y="670620"/>
                </a:lnTo>
                <a:lnTo>
                  <a:pt x="1669263" y="683634"/>
                </a:lnTo>
                <a:lnTo>
                  <a:pt x="1673605" y="696647"/>
                </a:lnTo>
                <a:lnTo>
                  <a:pt x="1677946" y="710094"/>
                </a:lnTo>
                <a:lnTo>
                  <a:pt x="1681853" y="723541"/>
                </a:lnTo>
                <a:lnTo>
                  <a:pt x="1685760" y="736771"/>
                </a:lnTo>
                <a:lnTo>
                  <a:pt x="1689017" y="750436"/>
                </a:lnTo>
                <a:lnTo>
                  <a:pt x="1692489" y="764099"/>
                </a:lnTo>
                <a:lnTo>
                  <a:pt x="1695311" y="777764"/>
                </a:lnTo>
                <a:lnTo>
                  <a:pt x="1698133" y="791644"/>
                </a:lnTo>
                <a:lnTo>
                  <a:pt x="1700738" y="805525"/>
                </a:lnTo>
                <a:lnTo>
                  <a:pt x="1857896" y="805525"/>
                </a:lnTo>
                <a:lnTo>
                  <a:pt x="1862672" y="805742"/>
                </a:lnTo>
                <a:lnTo>
                  <a:pt x="1867448" y="806609"/>
                </a:lnTo>
                <a:lnTo>
                  <a:pt x="1872006" y="807477"/>
                </a:lnTo>
                <a:lnTo>
                  <a:pt x="1876130" y="809429"/>
                </a:lnTo>
                <a:lnTo>
                  <a:pt x="1880255" y="811164"/>
                </a:lnTo>
                <a:lnTo>
                  <a:pt x="1884161" y="813550"/>
                </a:lnTo>
                <a:lnTo>
                  <a:pt x="1887635" y="816370"/>
                </a:lnTo>
                <a:lnTo>
                  <a:pt x="1891108" y="819406"/>
                </a:lnTo>
                <a:lnTo>
                  <a:pt x="1894147" y="822659"/>
                </a:lnTo>
                <a:lnTo>
                  <a:pt x="1896969" y="826346"/>
                </a:lnTo>
                <a:lnTo>
                  <a:pt x="1899356" y="830250"/>
                </a:lnTo>
                <a:lnTo>
                  <a:pt x="1901310" y="833937"/>
                </a:lnTo>
                <a:lnTo>
                  <a:pt x="1902830" y="838275"/>
                </a:lnTo>
                <a:lnTo>
                  <a:pt x="1903915" y="843047"/>
                </a:lnTo>
                <a:lnTo>
                  <a:pt x="1904566" y="847601"/>
                </a:lnTo>
                <a:lnTo>
                  <a:pt x="1905000" y="852156"/>
                </a:lnTo>
                <a:lnTo>
                  <a:pt x="1905000" y="1011353"/>
                </a:lnTo>
                <a:lnTo>
                  <a:pt x="1904566" y="1015907"/>
                </a:lnTo>
                <a:lnTo>
                  <a:pt x="1904132" y="1020896"/>
                </a:lnTo>
                <a:lnTo>
                  <a:pt x="1902830" y="1025234"/>
                </a:lnTo>
                <a:lnTo>
                  <a:pt x="1901310" y="1029571"/>
                </a:lnTo>
                <a:lnTo>
                  <a:pt x="1899356" y="1033692"/>
                </a:lnTo>
                <a:lnTo>
                  <a:pt x="1896969" y="1037596"/>
                </a:lnTo>
                <a:lnTo>
                  <a:pt x="1894147" y="1041283"/>
                </a:lnTo>
                <a:lnTo>
                  <a:pt x="1891325" y="1044536"/>
                </a:lnTo>
                <a:lnTo>
                  <a:pt x="1887852" y="1047356"/>
                </a:lnTo>
                <a:lnTo>
                  <a:pt x="1884161" y="1050175"/>
                </a:lnTo>
                <a:lnTo>
                  <a:pt x="1880255" y="1052562"/>
                </a:lnTo>
                <a:lnTo>
                  <a:pt x="1876130" y="1054513"/>
                </a:lnTo>
                <a:lnTo>
                  <a:pt x="1872006" y="1056032"/>
                </a:lnTo>
                <a:lnTo>
                  <a:pt x="1867448" y="1057116"/>
                </a:lnTo>
                <a:lnTo>
                  <a:pt x="1862672" y="1057983"/>
                </a:lnTo>
                <a:lnTo>
                  <a:pt x="1858113" y="1058201"/>
                </a:lnTo>
                <a:lnTo>
                  <a:pt x="1700738" y="1058201"/>
                </a:lnTo>
                <a:lnTo>
                  <a:pt x="1698133" y="1072082"/>
                </a:lnTo>
                <a:lnTo>
                  <a:pt x="1695311" y="1085962"/>
                </a:lnTo>
                <a:lnTo>
                  <a:pt x="1692489" y="1099626"/>
                </a:lnTo>
                <a:lnTo>
                  <a:pt x="1689017" y="1113507"/>
                </a:lnTo>
                <a:lnTo>
                  <a:pt x="1685760" y="1126737"/>
                </a:lnTo>
                <a:lnTo>
                  <a:pt x="1681853" y="1140401"/>
                </a:lnTo>
                <a:lnTo>
                  <a:pt x="1677946" y="1153848"/>
                </a:lnTo>
                <a:lnTo>
                  <a:pt x="1673605" y="1166862"/>
                </a:lnTo>
                <a:lnTo>
                  <a:pt x="1669263" y="1180092"/>
                </a:lnTo>
                <a:lnTo>
                  <a:pt x="1664704" y="1193105"/>
                </a:lnTo>
                <a:lnTo>
                  <a:pt x="1659712" y="1205902"/>
                </a:lnTo>
                <a:lnTo>
                  <a:pt x="1654502" y="1218698"/>
                </a:lnTo>
                <a:lnTo>
                  <a:pt x="1649293" y="1231711"/>
                </a:lnTo>
                <a:lnTo>
                  <a:pt x="1643866" y="1244291"/>
                </a:lnTo>
                <a:lnTo>
                  <a:pt x="1637788" y="1256654"/>
                </a:lnTo>
                <a:lnTo>
                  <a:pt x="1631927" y="1269016"/>
                </a:lnTo>
                <a:lnTo>
                  <a:pt x="1759564" y="1361411"/>
                </a:lnTo>
                <a:lnTo>
                  <a:pt x="1763254" y="1364231"/>
                </a:lnTo>
                <a:lnTo>
                  <a:pt x="1766510" y="1367701"/>
                </a:lnTo>
                <a:lnTo>
                  <a:pt x="1769332" y="1371171"/>
                </a:lnTo>
                <a:lnTo>
                  <a:pt x="1771937" y="1375075"/>
                </a:lnTo>
                <a:lnTo>
                  <a:pt x="1774325" y="1379196"/>
                </a:lnTo>
                <a:lnTo>
                  <a:pt x="1775844" y="1383317"/>
                </a:lnTo>
                <a:lnTo>
                  <a:pt x="1777146" y="1387654"/>
                </a:lnTo>
                <a:lnTo>
                  <a:pt x="1778015" y="1391992"/>
                </a:lnTo>
                <a:lnTo>
                  <a:pt x="1778666" y="1396330"/>
                </a:lnTo>
                <a:lnTo>
                  <a:pt x="1778666" y="1401101"/>
                </a:lnTo>
                <a:lnTo>
                  <a:pt x="1778449" y="1405439"/>
                </a:lnTo>
                <a:lnTo>
                  <a:pt x="1777581" y="1409994"/>
                </a:lnTo>
                <a:lnTo>
                  <a:pt x="1776278" y="1414332"/>
                </a:lnTo>
                <a:lnTo>
                  <a:pt x="1774542" y="1418886"/>
                </a:lnTo>
                <a:lnTo>
                  <a:pt x="1772371" y="1422790"/>
                </a:lnTo>
                <a:lnTo>
                  <a:pt x="1769766" y="1426694"/>
                </a:lnTo>
                <a:lnTo>
                  <a:pt x="1676210" y="1555526"/>
                </a:lnTo>
                <a:lnTo>
                  <a:pt x="1673171" y="1559214"/>
                </a:lnTo>
                <a:lnTo>
                  <a:pt x="1670132" y="1562467"/>
                </a:lnTo>
                <a:lnTo>
                  <a:pt x="1666441" y="1565503"/>
                </a:lnTo>
                <a:lnTo>
                  <a:pt x="1662534" y="1567889"/>
                </a:lnTo>
                <a:lnTo>
                  <a:pt x="1658410" y="1570275"/>
                </a:lnTo>
                <a:lnTo>
                  <a:pt x="1654285" y="1572010"/>
                </a:lnTo>
                <a:lnTo>
                  <a:pt x="1649944" y="1573311"/>
                </a:lnTo>
                <a:lnTo>
                  <a:pt x="1645603" y="1573962"/>
                </a:lnTo>
                <a:lnTo>
                  <a:pt x="1641261" y="1574612"/>
                </a:lnTo>
                <a:lnTo>
                  <a:pt x="1636702" y="1574830"/>
                </a:lnTo>
                <a:lnTo>
                  <a:pt x="1632144" y="1574179"/>
                </a:lnTo>
                <a:lnTo>
                  <a:pt x="1627586" y="1573528"/>
                </a:lnTo>
                <a:lnTo>
                  <a:pt x="1623244" y="1572227"/>
                </a:lnTo>
                <a:lnTo>
                  <a:pt x="1618903" y="1570708"/>
                </a:lnTo>
                <a:lnTo>
                  <a:pt x="1614779" y="1568323"/>
                </a:lnTo>
                <a:lnTo>
                  <a:pt x="1610872" y="1565720"/>
                </a:lnTo>
                <a:lnTo>
                  <a:pt x="1483234" y="1473326"/>
                </a:lnTo>
                <a:lnTo>
                  <a:pt x="1473250" y="1483085"/>
                </a:lnTo>
                <a:lnTo>
                  <a:pt x="1463047" y="1492195"/>
                </a:lnTo>
                <a:lnTo>
                  <a:pt x="1452628" y="1501521"/>
                </a:lnTo>
                <a:lnTo>
                  <a:pt x="1442209" y="1510631"/>
                </a:lnTo>
                <a:lnTo>
                  <a:pt x="1431572" y="1519523"/>
                </a:lnTo>
                <a:lnTo>
                  <a:pt x="1420719" y="1527982"/>
                </a:lnTo>
                <a:lnTo>
                  <a:pt x="1409648" y="1536440"/>
                </a:lnTo>
                <a:lnTo>
                  <a:pt x="1398578" y="1544682"/>
                </a:lnTo>
                <a:lnTo>
                  <a:pt x="1387290" y="1552923"/>
                </a:lnTo>
                <a:lnTo>
                  <a:pt x="1375785" y="1560731"/>
                </a:lnTo>
                <a:lnTo>
                  <a:pt x="1364281" y="1568323"/>
                </a:lnTo>
                <a:lnTo>
                  <a:pt x="1352342" y="1575914"/>
                </a:lnTo>
                <a:lnTo>
                  <a:pt x="1340403" y="1583071"/>
                </a:lnTo>
                <a:lnTo>
                  <a:pt x="1328464" y="1590228"/>
                </a:lnTo>
                <a:lnTo>
                  <a:pt x="1316091" y="1596952"/>
                </a:lnTo>
                <a:lnTo>
                  <a:pt x="1303718" y="1603676"/>
                </a:lnTo>
                <a:lnTo>
                  <a:pt x="1352559" y="1753112"/>
                </a:lnTo>
                <a:lnTo>
                  <a:pt x="1353645" y="1757883"/>
                </a:lnTo>
                <a:lnTo>
                  <a:pt x="1354296" y="1762655"/>
                </a:lnTo>
                <a:lnTo>
                  <a:pt x="1354946" y="1767426"/>
                </a:lnTo>
                <a:lnTo>
                  <a:pt x="1354730" y="1771764"/>
                </a:lnTo>
                <a:lnTo>
                  <a:pt x="1354079" y="1776319"/>
                </a:lnTo>
                <a:lnTo>
                  <a:pt x="1353210" y="1780657"/>
                </a:lnTo>
                <a:lnTo>
                  <a:pt x="1351474" y="1784995"/>
                </a:lnTo>
                <a:lnTo>
                  <a:pt x="1349737" y="1789115"/>
                </a:lnTo>
                <a:lnTo>
                  <a:pt x="1347349" y="1793019"/>
                </a:lnTo>
                <a:lnTo>
                  <a:pt x="1344962" y="1796707"/>
                </a:lnTo>
                <a:lnTo>
                  <a:pt x="1342139" y="1799960"/>
                </a:lnTo>
                <a:lnTo>
                  <a:pt x="1338666" y="1803214"/>
                </a:lnTo>
                <a:lnTo>
                  <a:pt x="1335194" y="1806033"/>
                </a:lnTo>
                <a:lnTo>
                  <a:pt x="1331286" y="1808419"/>
                </a:lnTo>
                <a:lnTo>
                  <a:pt x="1326945" y="1810588"/>
                </a:lnTo>
                <a:lnTo>
                  <a:pt x="1322603" y="1812323"/>
                </a:lnTo>
                <a:lnTo>
                  <a:pt x="1171306" y="1861556"/>
                </a:lnTo>
                <a:lnTo>
                  <a:pt x="1166531" y="1862641"/>
                </a:lnTo>
                <a:lnTo>
                  <a:pt x="1161972" y="1863508"/>
                </a:lnTo>
                <a:lnTo>
                  <a:pt x="1157414" y="1863725"/>
                </a:lnTo>
                <a:lnTo>
                  <a:pt x="1152638" y="1863725"/>
                </a:lnTo>
                <a:lnTo>
                  <a:pt x="1148080" y="1862858"/>
                </a:lnTo>
                <a:lnTo>
                  <a:pt x="1143738" y="1861990"/>
                </a:lnTo>
                <a:lnTo>
                  <a:pt x="1139614" y="1860472"/>
                </a:lnTo>
                <a:lnTo>
                  <a:pt x="1135490" y="1858520"/>
                </a:lnTo>
                <a:lnTo>
                  <a:pt x="1131365" y="1856568"/>
                </a:lnTo>
                <a:lnTo>
                  <a:pt x="1127675" y="1853748"/>
                </a:lnTo>
                <a:lnTo>
                  <a:pt x="1124419" y="1850929"/>
                </a:lnTo>
                <a:lnTo>
                  <a:pt x="1121380" y="1847459"/>
                </a:lnTo>
                <a:lnTo>
                  <a:pt x="1118558" y="1843989"/>
                </a:lnTo>
                <a:lnTo>
                  <a:pt x="1115954" y="1840085"/>
                </a:lnTo>
                <a:lnTo>
                  <a:pt x="1113783" y="1835747"/>
                </a:lnTo>
                <a:lnTo>
                  <a:pt x="1112046" y="1831409"/>
                </a:lnTo>
                <a:lnTo>
                  <a:pt x="1063423" y="1681538"/>
                </a:lnTo>
                <a:lnTo>
                  <a:pt x="1049747" y="1683491"/>
                </a:lnTo>
                <a:lnTo>
                  <a:pt x="1036289" y="1685009"/>
                </a:lnTo>
                <a:lnTo>
                  <a:pt x="1022397" y="1686310"/>
                </a:lnTo>
                <a:lnTo>
                  <a:pt x="1008505" y="1687611"/>
                </a:lnTo>
                <a:lnTo>
                  <a:pt x="994612" y="1688479"/>
                </a:lnTo>
                <a:lnTo>
                  <a:pt x="980719" y="1689130"/>
                </a:lnTo>
                <a:lnTo>
                  <a:pt x="966392" y="1689346"/>
                </a:lnTo>
                <a:lnTo>
                  <a:pt x="952500" y="1689780"/>
                </a:lnTo>
                <a:lnTo>
                  <a:pt x="938391" y="1689346"/>
                </a:lnTo>
                <a:lnTo>
                  <a:pt x="924281" y="1689130"/>
                </a:lnTo>
                <a:lnTo>
                  <a:pt x="910389" y="1688479"/>
                </a:lnTo>
                <a:lnTo>
                  <a:pt x="896497" y="1687611"/>
                </a:lnTo>
                <a:lnTo>
                  <a:pt x="882604" y="1686310"/>
                </a:lnTo>
                <a:lnTo>
                  <a:pt x="868929" y="1685009"/>
                </a:lnTo>
                <a:lnTo>
                  <a:pt x="855036" y="1683491"/>
                </a:lnTo>
                <a:lnTo>
                  <a:pt x="841361" y="1681538"/>
                </a:lnTo>
                <a:lnTo>
                  <a:pt x="793172" y="1831409"/>
                </a:lnTo>
                <a:lnTo>
                  <a:pt x="791218" y="1835963"/>
                </a:lnTo>
                <a:lnTo>
                  <a:pt x="789264" y="1840085"/>
                </a:lnTo>
                <a:lnTo>
                  <a:pt x="786660" y="1843989"/>
                </a:lnTo>
                <a:lnTo>
                  <a:pt x="783837" y="1847459"/>
                </a:lnTo>
                <a:lnTo>
                  <a:pt x="780798" y="1850929"/>
                </a:lnTo>
                <a:lnTo>
                  <a:pt x="777108" y="1853748"/>
                </a:lnTo>
                <a:lnTo>
                  <a:pt x="773635" y="1856568"/>
                </a:lnTo>
                <a:lnTo>
                  <a:pt x="769728" y="1858520"/>
                </a:lnTo>
                <a:lnTo>
                  <a:pt x="765604" y="1860472"/>
                </a:lnTo>
                <a:lnTo>
                  <a:pt x="761262" y="1861990"/>
                </a:lnTo>
                <a:lnTo>
                  <a:pt x="756921" y="1862858"/>
                </a:lnTo>
                <a:lnTo>
                  <a:pt x="752145" y="1863725"/>
                </a:lnTo>
                <a:lnTo>
                  <a:pt x="747804" y="1863725"/>
                </a:lnTo>
                <a:lnTo>
                  <a:pt x="743246" y="1863508"/>
                </a:lnTo>
                <a:lnTo>
                  <a:pt x="738470" y="1862641"/>
                </a:lnTo>
                <a:lnTo>
                  <a:pt x="733694" y="1861340"/>
                </a:lnTo>
                <a:lnTo>
                  <a:pt x="582614" y="1812323"/>
                </a:lnTo>
                <a:lnTo>
                  <a:pt x="578056" y="1810588"/>
                </a:lnTo>
                <a:lnTo>
                  <a:pt x="573931" y="1808419"/>
                </a:lnTo>
                <a:lnTo>
                  <a:pt x="570024" y="1806033"/>
                </a:lnTo>
                <a:lnTo>
                  <a:pt x="566551" y="1803214"/>
                </a:lnTo>
                <a:lnTo>
                  <a:pt x="563078" y="1799960"/>
                </a:lnTo>
                <a:lnTo>
                  <a:pt x="560039" y="1796707"/>
                </a:lnTo>
                <a:lnTo>
                  <a:pt x="557434" y="1793019"/>
                </a:lnTo>
                <a:lnTo>
                  <a:pt x="555481" y="1789115"/>
                </a:lnTo>
                <a:lnTo>
                  <a:pt x="553310" y="1784995"/>
                </a:lnTo>
                <a:lnTo>
                  <a:pt x="552007" y="1780657"/>
                </a:lnTo>
                <a:lnTo>
                  <a:pt x="550922" y="1776319"/>
                </a:lnTo>
                <a:lnTo>
                  <a:pt x="550271" y="1771764"/>
                </a:lnTo>
                <a:lnTo>
                  <a:pt x="550271" y="1767426"/>
                </a:lnTo>
                <a:lnTo>
                  <a:pt x="550488" y="1762655"/>
                </a:lnTo>
                <a:lnTo>
                  <a:pt x="551356" y="1757883"/>
                </a:lnTo>
                <a:lnTo>
                  <a:pt x="552224" y="1753112"/>
                </a:lnTo>
                <a:lnTo>
                  <a:pt x="601282" y="1603676"/>
                </a:lnTo>
                <a:lnTo>
                  <a:pt x="588909" y="1596952"/>
                </a:lnTo>
                <a:lnTo>
                  <a:pt x="576753" y="1590228"/>
                </a:lnTo>
                <a:lnTo>
                  <a:pt x="564597" y="1583071"/>
                </a:lnTo>
                <a:lnTo>
                  <a:pt x="552658" y="1575914"/>
                </a:lnTo>
                <a:lnTo>
                  <a:pt x="540936" y="1568323"/>
                </a:lnTo>
                <a:lnTo>
                  <a:pt x="529215" y="1560731"/>
                </a:lnTo>
                <a:lnTo>
                  <a:pt x="517927" y="1552923"/>
                </a:lnTo>
                <a:lnTo>
                  <a:pt x="506423" y="1544682"/>
                </a:lnTo>
                <a:lnTo>
                  <a:pt x="495135" y="1536440"/>
                </a:lnTo>
                <a:lnTo>
                  <a:pt x="484281" y="1527982"/>
                </a:lnTo>
                <a:lnTo>
                  <a:pt x="473428" y="1519306"/>
                </a:lnTo>
                <a:lnTo>
                  <a:pt x="462791" y="1510631"/>
                </a:lnTo>
                <a:lnTo>
                  <a:pt x="452155" y="1501521"/>
                </a:lnTo>
                <a:lnTo>
                  <a:pt x="441953" y="1492195"/>
                </a:lnTo>
                <a:lnTo>
                  <a:pt x="431751" y="1482869"/>
                </a:lnTo>
                <a:lnTo>
                  <a:pt x="421549" y="1473108"/>
                </a:lnTo>
                <a:lnTo>
                  <a:pt x="294346" y="1565720"/>
                </a:lnTo>
                <a:lnTo>
                  <a:pt x="290222" y="1568323"/>
                </a:lnTo>
                <a:lnTo>
                  <a:pt x="286097" y="1570708"/>
                </a:lnTo>
                <a:lnTo>
                  <a:pt x="281756" y="1572227"/>
                </a:lnTo>
                <a:lnTo>
                  <a:pt x="277197" y="1573528"/>
                </a:lnTo>
                <a:lnTo>
                  <a:pt x="272856" y="1574179"/>
                </a:lnTo>
                <a:lnTo>
                  <a:pt x="268298" y="1574830"/>
                </a:lnTo>
                <a:lnTo>
                  <a:pt x="263739" y="1574830"/>
                </a:lnTo>
                <a:lnTo>
                  <a:pt x="259397" y="1574179"/>
                </a:lnTo>
                <a:lnTo>
                  <a:pt x="254839" y="1573311"/>
                </a:lnTo>
                <a:lnTo>
                  <a:pt x="250498" y="1572010"/>
                </a:lnTo>
                <a:lnTo>
                  <a:pt x="246374" y="1570275"/>
                </a:lnTo>
                <a:lnTo>
                  <a:pt x="242249" y="1568106"/>
                </a:lnTo>
                <a:lnTo>
                  <a:pt x="238776" y="1565503"/>
                </a:lnTo>
                <a:lnTo>
                  <a:pt x="235086" y="1562467"/>
                </a:lnTo>
                <a:lnTo>
                  <a:pt x="231829" y="1559214"/>
                </a:lnTo>
                <a:lnTo>
                  <a:pt x="228791" y="1555526"/>
                </a:lnTo>
                <a:lnTo>
                  <a:pt x="135017" y="1426694"/>
                </a:lnTo>
                <a:lnTo>
                  <a:pt x="132412" y="1422790"/>
                </a:lnTo>
                <a:lnTo>
                  <a:pt x="130458" y="1418886"/>
                </a:lnTo>
                <a:lnTo>
                  <a:pt x="128722" y="1414332"/>
                </a:lnTo>
                <a:lnTo>
                  <a:pt x="127419" y="1409994"/>
                </a:lnTo>
                <a:lnTo>
                  <a:pt x="126551" y="1405439"/>
                </a:lnTo>
                <a:lnTo>
                  <a:pt x="126334" y="1401101"/>
                </a:lnTo>
                <a:lnTo>
                  <a:pt x="126334" y="1396330"/>
                </a:lnTo>
                <a:lnTo>
                  <a:pt x="126768" y="1391992"/>
                </a:lnTo>
                <a:lnTo>
                  <a:pt x="127853" y="1387654"/>
                </a:lnTo>
                <a:lnTo>
                  <a:pt x="129156" y="1383317"/>
                </a:lnTo>
                <a:lnTo>
                  <a:pt x="130893" y="1379196"/>
                </a:lnTo>
                <a:lnTo>
                  <a:pt x="133063" y="1375075"/>
                </a:lnTo>
                <a:lnTo>
                  <a:pt x="135668" y="1371171"/>
                </a:lnTo>
                <a:lnTo>
                  <a:pt x="138490" y="1367701"/>
                </a:lnTo>
                <a:lnTo>
                  <a:pt x="141746" y="1364447"/>
                </a:lnTo>
                <a:lnTo>
                  <a:pt x="145653" y="1361411"/>
                </a:lnTo>
                <a:lnTo>
                  <a:pt x="272856" y="1269016"/>
                </a:lnTo>
                <a:lnTo>
                  <a:pt x="266995" y="1256654"/>
                </a:lnTo>
                <a:lnTo>
                  <a:pt x="261351" y="1244074"/>
                </a:lnTo>
                <a:lnTo>
                  <a:pt x="255707" y="1231711"/>
                </a:lnTo>
                <a:lnTo>
                  <a:pt x="250281" y="1218698"/>
                </a:lnTo>
                <a:lnTo>
                  <a:pt x="245071" y="1205902"/>
                </a:lnTo>
                <a:lnTo>
                  <a:pt x="240295" y="1193105"/>
                </a:lnTo>
                <a:lnTo>
                  <a:pt x="235737" y="1180092"/>
                </a:lnTo>
                <a:lnTo>
                  <a:pt x="231178" y="1166862"/>
                </a:lnTo>
                <a:lnTo>
                  <a:pt x="227054" y="1153848"/>
                </a:lnTo>
                <a:lnTo>
                  <a:pt x="222930" y="1140401"/>
                </a:lnTo>
                <a:lnTo>
                  <a:pt x="219457" y="1126737"/>
                </a:lnTo>
                <a:lnTo>
                  <a:pt x="215767" y="1113507"/>
                </a:lnTo>
                <a:lnTo>
                  <a:pt x="212728" y="1099626"/>
                </a:lnTo>
                <a:lnTo>
                  <a:pt x="209689" y="1085962"/>
                </a:lnTo>
                <a:lnTo>
                  <a:pt x="207084" y="1072082"/>
                </a:lnTo>
                <a:lnTo>
                  <a:pt x="204479" y="1058201"/>
                </a:lnTo>
                <a:lnTo>
                  <a:pt x="47104" y="1058201"/>
                </a:lnTo>
                <a:lnTo>
                  <a:pt x="42111" y="1057983"/>
                </a:lnTo>
                <a:lnTo>
                  <a:pt x="37552" y="1057116"/>
                </a:lnTo>
                <a:lnTo>
                  <a:pt x="32994" y="1056032"/>
                </a:lnTo>
                <a:lnTo>
                  <a:pt x="28653" y="1054513"/>
                </a:lnTo>
                <a:lnTo>
                  <a:pt x="24745" y="1052562"/>
                </a:lnTo>
                <a:lnTo>
                  <a:pt x="20839" y="1050175"/>
                </a:lnTo>
                <a:lnTo>
                  <a:pt x="16931" y="1047356"/>
                </a:lnTo>
                <a:lnTo>
                  <a:pt x="13892" y="1044536"/>
                </a:lnTo>
                <a:lnTo>
                  <a:pt x="10853" y="1041283"/>
                </a:lnTo>
                <a:lnTo>
                  <a:pt x="8032" y="1037596"/>
                </a:lnTo>
                <a:lnTo>
                  <a:pt x="5644" y="1033692"/>
                </a:lnTo>
                <a:lnTo>
                  <a:pt x="3690" y="1029571"/>
                </a:lnTo>
                <a:lnTo>
                  <a:pt x="1954" y="1025234"/>
                </a:lnTo>
                <a:lnTo>
                  <a:pt x="1085" y="1020896"/>
                </a:lnTo>
                <a:lnTo>
                  <a:pt x="217" y="1015907"/>
                </a:lnTo>
                <a:lnTo>
                  <a:pt x="0" y="1011353"/>
                </a:lnTo>
                <a:lnTo>
                  <a:pt x="0" y="852156"/>
                </a:lnTo>
                <a:lnTo>
                  <a:pt x="217" y="847601"/>
                </a:lnTo>
                <a:lnTo>
                  <a:pt x="1085" y="843047"/>
                </a:lnTo>
                <a:lnTo>
                  <a:pt x="1954" y="838275"/>
                </a:lnTo>
                <a:lnTo>
                  <a:pt x="3690" y="833937"/>
                </a:lnTo>
                <a:lnTo>
                  <a:pt x="5644" y="830250"/>
                </a:lnTo>
                <a:lnTo>
                  <a:pt x="8032" y="826346"/>
                </a:lnTo>
                <a:lnTo>
                  <a:pt x="10853" y="822659"/>
                </a:lnTo>
                <a:lnTo>
                  <a:pt x="13892" y="819406"/>
                </a:lnTo>
                <a:lnTo>
                  <a:pt x="16931" y="816370"/>
                </a:lnTo>
                <a:lnTo>
                  <a:pt x="20839" y="813550"/>
                </a:lnTo>
                <a:lnTo>
                  <a:pt x="24745" y="811164"/>
                </a:lnTo>
                <a:lnTo>
                  <a:pt x="28653" y="809429"/>
                </a:lnTo>
                <a:lnTo>
                  <a:pt x="32994" y="807477"/>
                </a:lnTo>
                <a:lnTo>
                  <a:pt x="37552" y="806609"/>
                </a:lnTo>
                <a:lnTo>
                  <a:pt x="42111" y="805742"/>
                </a:lnTo>
                <a:lnTo>
                  <a:pt x="47104" y="805525"/>
                </a:lnTo>
                <a:lnTo>
                  <a:pt x="204479" y="805525"/>
                </a:lnTo>
                <a:lnTo>
                  <a:pt x="207084" y="791644"/>
                </a:lnTo>
                <a:lnTo>
                  <a:pt x="209689" y="777764"/>
                </a:lnTo>
                <a:lnTo>
                  <a:pt x="212728" y="764099"/>
                </a:lnTo>
                <a:lnTo>
                  <a:pt x="215767" y="750436"/>
                </a:lnTo>
                <a:lnTo>
                  <a:pt x="219457" y="736771"/>
                </a:lnTo>
                <a:lnTo>
                  <a:pt x="222930" y="723324"/>
                </a:lnTo>
                <a:lnTo>
                  <a:pt x="227054" y="709877"/>
                </a:lnTo>
                <a:lnTo>
                  <a:pt x="231178" y="696647"/>
                </a:lnTo>
                <a:lnTo>
                  <a:pt x="235737" y="683634"/>
                </a:lnTo>
                <a:lnTo>
                  <a:pt x="240295" y="670620"/>
                </a:lnTo>
                <a:lnTo>
                  <a:pt x="245071" y="657607"/>
                </a:lnTo>
                <a:lnTo>
                  <a:pt x="250281" y="644810"/>
                </a:lnTo>
                <a:lnTo>
                  <a:pt x="255707" y="632014"/>
                </a:lnTo>
                <a:lnTo>
                  <a:pt x="261351" y="619434"/>
                </a:lnTo>
                <a:lnTo>
                  <a:pt x="266995" y="607072"/>
                </a:lnTo>
                <a:lnTo>
                  <a:pt x="272856" y="594709"/>
                </a:lnTo>
                <a:lnTo>
                  <a:pt x="145653" y="502098"/>
                </a:lnTo>
                <a:lnTo>
                  <a:pt x="141746" y="499061"/>
                </a:lnTo>
                <a:lnTo>
                  <a:pt x="138490" y="495808"/>
                </a:lnTo>
                <a:lnTo>
                  <a:pt x="135668" y="492337"/>
                </a:lnTo>
                <a:lnTo>
                  <a:pt x="133063" y="488651"/>
                </a:lnTo>
                <a:lnTo>
                  <a:pt x="130893" y="484529"/>
                </a:lnTo>
                <a:lnTo>
                  <a:pt x="129156" y="480409"/>
                </a:lnTo>
                <a:lnTo>
                  <a:pt x="127853" y="475854"/>
                </a:lnTo>
                <a:lnTo>
                  <a:pt x="126768" y="471516"/>
                </a:lnTo>
                <a:lnTo>
                  <a:pt x="126334" y="467178"/>
                </a:lnTo>
                <a:lnTo>
                  <a:pt x="126334" y="462624"/>
                </a:lnTo>
                <a:lnTo>
                  <a:pt x="126551" y="458069"/>
                </a:lnTo>
                <a:lnTo>
                  <a:pt x="127419" y="453515"/>
                </a:lnTo>
                <a:lnTo>
                  <a:pt x="128722" y="449177"/>
                </a:lnTo>
                <a:lnTo>
                  <a:pt x="130458" y="444839"/>
                </a:lnTo>
                <a:lnTo>
                  <a:pt x="132412" y="440718"/>
                </a:lnTo>
                <a:lnTo>
                  <a:pt x="135017" y="436597"/>
                </a:lnTo>
                <a:lnTo>
                  <a:pt x="228791" y="308416"/>
                </a:lnTo>
                <a:lnTo>
                  <a:pt x="231829" y="304512"/>
                </a:lnTo>
                <a:lnTo>
                  <a:pt x="235086" y="301259"/>
                </a:lnTo>
                <a:lnTo>
                  <a:pt x="238776" y="298005"/>
                </a:lnTo>
                <a:lnTo>
                  <a:pt x="242249" y="295619"/>
                </a:lnTo>
                <a:lnTo>
                  <a:pt x="246374" y="293451"/>
                </a:lnTo>
                <a:lnTo>
                  <a:pt x="250498" y="291715"/>
                </a:lnTo>
                <a:lnTo>
                  <a:pt x="254839" y="290414"/>
                </a:lnTo>
                <a:lnTo>
                  <a:pt x="259397" y="289330"/>
                </a:lnTo>
                <a:lnTo>
                  <a:pt x="263739" y="288896"/>
                </a:lnTo>
                <a:lnTo>
                  <a:pt x="268298" y="288896"/>
                </a:lnTo>
                <a:lnTo>
                  <a:pt x="272856" y="289330"/>
                </a:lnTo>
                <a:lnTo>
                  <a:pt x="277197" y="290197"/>
                </a:lnTo>
                <a:lnTo>
                  <a:pt x="281756" y="291499"/>
                </a:lnTo>
                <a:lnTo>
                  <a:pt x="286097" y="293017"/>
                </a:lnTo>
                <a:lnTo>
                  <a:pt x="290222" y="295186"/>
                </a:lnTo>
                <a:lnTo>
                  <a:pt x="294346" y="297788"/>
                </a:lnTo>
                <a:lnTo>
                  <a:pt x="421549" y="390400"/>
                </a:lnTo>
                <a:lnTo>
                  <a:pt x="431751" y="380857"/>
                </a:lnTo>
                <a:lnTo>
                  <a:pt x="441953" y="371314"/>
                </a:lnTo>
                <a:lnTo>
                  <a:pt x="452155" y="361988"/>
                </a:lnTo>
                <a:lnTo>
                  <a:pt x="462791" y="353095"/>
                </a:lnTo>
                <a:lnTo>
                  <a:pt x="473645" y="344203"/>
                </a:lnTo>
                <a:lnTo>
                  <a:pt x="484281" y="335527"/>
                </a:lnTo>
                <a:lnTo>
                  <a:pt x="495135" y="327068"/>
                </a:lnTo>
                <a:lnTo>
                  <a:pt x="506423" y="318827"/>
                </a:lnTo>
                <a:lnTo>
                  <a:pt x="517927" y="310585"/>
                </a:lnTo>
                <a:lnTo>
                  <a:pt x="529215" y="302994"/>
                </a:lnTo>
                <a:lnTo>
                  <a:pt x="540936" y="295186"/>
                </a:lnTo>
                <a:lnTo>
                  <a:pt x="552658" y="287811"/>
                </a:lnTo>
                <a:lnTo>
                  <a:pt x="564597" y="280654"/>
                </a:lnTo>
                <a:lnTo>
                  <a:pt x="576753" y="273497"/>
                </a:lnTo>
                <a:lnTo>
                  <a:pt x="588909" y="266773"/>
                </a:lnTo>
                <a:lnTo>
                  <a:pt x="601282" y="260050"/>
                </a:lnTo>
                <a:lnTo>
                  <a:pt x="552224" y="110396"/>
                </a:lnTo>
                <a:lnTo>
                  <a:pt x="550922" y="105842"/>
                </a:lnTo>
                <a:lnTo>
                  <a:pt x="550488" y="100853"/>
                </a:lnTo>
                <a:lnTo>
                  <a:pt x="550053" y="96299"/>
                </a:lnTo>
                <a:lnTo>
                  <a:pt x="550271" y="91961"/>
                </a:lnTo>
                <a:lnTo>
                  <a:pt x="550704" y="87406"/>
                </a:lnTo>
                <a:lnTo>
                  <a:pt x="552007" y="82852"/>
                </a:lnTo>
                <a:lnTo>
                  <a:pt x="553310" y="78514"/>
                </a:lnTo>
                <a:lnTo>
                  <a:pt x="555046" y="74826"/>
                </a:lnTo>
                <a:lnTo>
                  <a:pt x="557434" y="70706"/>
                </a:lnTo>
                <a:lnTo>
                  <a:pt x="560039" y="67018"/>
                </a:lnTo>
                <a:lnTo>
                  <a:pt x="563078" y="63765"/>
                </a:lnTo>
                <a:lnTo>
                  <a:pt x="566551" y="60512"/>
                </a:lnTo>
                <a:lnTo>
                  <a:pt x="570024" y="57693"/>
                </a:lnTo>
                <a:lnTo>
                  <a:pt x="573931" y="55090"/>
                </a:lnTo>
                <a:lnTo>
                  <a:pt x="578056" y="53137"/>
                </a:lnTo>
                <a:lnTo>
                  <a:pt x="582614" y="51402"/>
                </a:lnTo>
                <a:lnTo>
                  <a:pt x="733912" y="1952"/>
                </a:lnTo>
                <a:lnTo>
                  <a:pt x="738470" y="868"/>
                </a:lnTo>
                <a:lnTo>
                  <a:pt x="743246" y="216"/>
                </a:lnTo>
                <a:close/>
              </a:path>
            </a:pathLst>
          </a:custGeom>
          <a:solidFill>
            <a:schemeClr val="accent4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Freeform 3"/>
          <p:cNvSpPr/>
          <p:nvPr/>
        </p:nvSpPr>
        <p:spPr>
          <a:xfrm>
            <a:off x="2568117" y="1927706"/>
            <a:ext cx="2204933" cy="2157159"/>
          </a:xfrm>
          <a:custGeom>
            <a:rect l="l" t="t" r="r" b="b"/>
            <a:pathLst>
              <a:path w="1905000" h="1863725">
                <a:moveTo>
                  <a:pt x="952500" y="355818"/>
                </a:moveTo>
                <a:cubicBezTo>
                  <a:pt x="634360" y="355818"/>
                  <a:pt x="376456" y="613722"/>
                  <a:pt x="376456" y="931862"/>
                </a:cubicBezTo>
                <a:cubicBezTo>
                  <a:pt x="376456" y="1250002"/>
                  <a:pt x="634360" y="1507906"/>
                  <a:pt x="952500" y="1507906"/>
                </a:cubicBezTo>
                <a:cubicBezTo>
                  <a:pt x="1270640" y="1507906"/>
                  <a:pt x="1528544" y="1250002"/>
                  <a:pt x="1528544" y="931862"/>
                </a:cubicBezTo>
                <a:cubicBezTo>
                  <a:pt x="1528544" y="613722"/>
                  <a:pt x="1270640" y="355818"/>
                  <a:pt x="952500" y="355818"/>
                </a:cubicBezTo>
                <a:close/>
                <a:moveTo>
                  <a:pt x="747804" y="0"/>
                </a:moveTo>
                <a:lnTo>
                  <a:pt x="752363" y="0"/>
                </a:lnTo>
                <a:lnTo>
                  <a:pt x="756921" y="650"/>
                </a:lnTo>
                <a:lnTo>
                  <a:pt x="761262" y="1735"/>
                </a:lnTo>
                <a:lnTo>
                  <a:pt x="765604" y="3253"/>
                </a:lnTo>
                <a:lnTo>
                  <a:pt x="769728" y="4988"/>
                </a:lnTo>
                <a:lnTo>
                  <a:pt x="773635" y="7374"/>
                </a:lnTo>
                <a:lnTo>
                  <a:pt x="777108" y="9977"/>
                </a:lnTo>
                <a:lnTo>
                  <a:pt x="780798" y="12796"/>
                </a:lnTo>
                <a:lnTo>
                  <a:pt x="783837" y="16050"/>
                </a:lnTo>
                <a:lnTo>
                  <a:pt x="786660" y="19736"/>
                </a:lnTo>
                <a:lnTo>
                  <a:pt x="789264" y="23640"/>
                </a:lnTo>
                <a:lnTo>
                  <a:pt x="791218" y="27978"/>
                </a:lnTo>
                <a:lnTo>
                  <a:pt x="793172" y="32316"/>
                </a:lnTo>
                <a:lnTo>
                  <a:pt x="841361" y="181970"/>
                </a:lnTo>
                <a:lnTo>
                  <a:pt x="855036" y="180018"/>
                </a:lnTo>
                <a:lnTo>
                  <a:pt x="868929" y="178499"/>
                </a:lnTo>
                <a:lnTo>
                  <a:pt x="882604" y="176981"/>
                </a:lnTo>
                <a:lnTo>
                  <a:pt x="896497" y="175897"/>
                </a:lnTo>
                <a:lnTo>
                  <a:pt x="910389" y="175029"/>
                </a:lnTo>
                <a:lnTo>
                  <a:pt x="924281" y="174378"/>
                </a:lnTo>
                <a:lnTo>
                  <a:pt x="938391" y="173945"/>
                </a:lnTo>
                <a:lnTo>
                  <a:pt x="952500" y="173945"/>
                </a:lnTo>
                <a:lnTo>
                  <a:pt x="966392" y="173945"/>
                </a:lnTo>
                <a:lnTo>
                  <a:pt x="980719" y="174378"/>
                </a:lnTo>
                <a:lnTo>
                  <a:pt x="994612" y="175029"/>
                </a:lnTo>
                <a:lnTo>
                  <a:pt x="1008505" y="175897"/>
                </a:lnTo>
                <a:lnTo>
                  <a:pt x="1022397" y="176981"/>
                </a:lnTo>
                <a:lnTo>
                  <a:pt x="1035855" y="178499"/>
                </a:lnTo>
                <a:lnTo>
                  <a:pt x="1049747" y="180018"/>
                </a:lnTo>
                <a:lnTo>
                  <a:pt x="1063423" y="181970"/>
                </a:lnTo>
                <a:lnTo>
                  <a:pt x="1112046" y="32316"/>
                </a:lnTo>
                <a:lnTo>
                  <a:pt x="1113783" y="27762"/>
                </a:lnTo>
                <a:lnTo>
                  <a:pt x="1115954" y="23640"/>
                </a:lnTo>
                <a:lnTo>
                  <a:pt x="1118558" y="19736"/>
                </a:lnTo>
                <a:lnTo>
                  <a:pt x="1121380" y="16050"/>
                </a:lnTo>
                <a:lnTo>
                  <a:pt x="1124419" y="12796"/>
                </a:lnTo>
                <a:lnTo>
                  <a:pt x="1127675" y="9977"/>
                </a:lnTo>
                <a:lnTo>
                  <a:pt x="1131582" y="7157"/>
                </a:lnTo>
                <a:lnTo>
                  <a:pt x="1135490" y="4988"/>
                </a:lnTo>
                <a:lnTo>
                  <a:pt x="1139614" y="3253"/>
                </a:lnTo>
                <a:lnTo>
                  <a:pt x="1143738" y="1735"/>
                </a:lnTo>
                <a:lnTo>
                  <a:pt x="1148080" y="650"/>
                </a:lnTo>
                <a:lnTo>
                  <a:pt x="1152638" y="0"/>
                </a:lnTo>
                <a:lnTo>
                  <a:pt x="1157414" y="0"/>
                </a:lnTo>
                <a:lnTo>
                  <a:pt x="1161972" y="216"/>
                </a:lnTo>
                <a:lnTo>
                  <a:pt x="1166531" y="868"/>
                </a:lnTo>
                <a:lnTo>
                  <a:pt x="1171306" y="1952"/>
                </a:lnTo>
                <a:lnTo>
                  <a:pt x="1322169" y="51402"/>
                </a:lnTo>
                <a:lnTo>
                  <a:pt x="1326945" y="52921"/>
                </a:lnTo>
                <a:lnTo>
                  <a:pt x="1331069" y="55090"/>
                </a:lnTo>
                <a:lnTo>
                  <a:pt x="1335194" y="57475"/>
                </a:lnTo>
                <a:lnTo>
                  <a:pt x="1338666" y="60295"/>
                </a:lnTo>
                <a:lnTo>
                  <a:pt x="1342139" y="63765"/>
                </a:lnTo>
                <a:lnTo>
                  <a:pt x="1344962" y="67018"/>
                </a:lnTo>
                <a:lnTo>
                  <a:pt x="1347349" y="70706"/>
                </a:lnTo>
                <a:lnTo>
                  <a:pt x="1349737" y="74392"/>
                </a:lnTo>
                <a:lnTo>
                  <a:pt x="1351474" y="78514"/>
                </a:lnTo>
                <a:lnTo>
                  <a:pt x="1353210" y="82852"/>
                </a:lnTo>
                <a:lnTo>
                  <a:pt x="1354079" y="87406"/>
                </a:lnTo>
                <a:lnTo>
                  <a:pt x="1354730" y="91961"/>
                </a:lnTo>
                <a:lnTo>
                  <a:pt x="1354946" y="96515"/>
                </a:lnTo>
                <a:lnTo>
                  <a:pt x="1354296" y="101287"/>
                </a:lnTo>
                <a:lnTo>
                  <a:pt x="1353645" y="105842"/>
                </a:lnTo>
                <a:lnTo>
                  <a:pt x="1352559" y="110396"/>
                </a:lnTo>
                <a:lnTo>
                  <a:pt x="1303718" y="260050"/>
                </a:lnTo>
                <a:lnTo>
                  <a:pt x="1316091" y="266773"/>
                </a:lnTo>
                <a:lnTo>
                  <a:pt x="1328464" y="273497"/>
                </a:lnTo>
                <a:lnTo>
                  <a:pt x="1340403" y="280654"/>
                </a:lnTo>
                <a:lnTo>
                  <a:pt x="1352342" y="287811"/>
                </a:lnTo>
                <a:lnTo>
                  <a:pt x="1364281" y="295186"/>
                </a:lnTo>
                <a:lnTo>
                  <a:pt x="1375785" y="302994"/>
                </a:lnTo>
                <a:lnTo>
                  <a:pt x="1387073" y="310585"/>
                </a:lnTo>
                <a:lnTo>
                  <a:pt x="1398578" y="318827"/>
                </a:lnTo>
                <a:lnTo>
                  <a:pt x="1409648" y="327068"/>
                </a:lnTo>
                <a:lnTo>
                  <a:pt x="1420719" y="335527"/>
                </a:lnTo>
                <a:lnTo>
                  <a:pt x="1431572" y="344203"/>
                </a:lnTo>
                <a:lnTo>
                  <a:pt x="1442209" y="353095"/>
                </a:lnTo>
                <a:lnTo>
                  <a:pt x="1452628" y="361988"/>
                </a:lnTo>
                <a:lnTo>
                  <a:pt x="1463047" y="371314"/>
                </a:lnTo>
                <a:lnTo>
                  <a:pt x="1473250" y="380857"/>
                </a:lnTo>
                <a:lnTo>
                  <a:pt x="1483234" y="390400"/>
                </a:lnTo>
                <a:lnTo>
                  <a:pt x="1610872" y="297788"/>
                </a:lnTo>
                <a:lnTo>
                  <a:pt x="1614779" y="295186"/>
                </a:lnTo>
                <a:lnTo>
                  <a:pt x="1619120" y="293017"/>
                </a:lnTo>
                <a:lnTo>
                  <a:pt x="1623244" y="291499"/>
                </a:lnTo>
                <a:lnTo>
                  <a:pt x="1627803" y="290197"/>
                </a:lnTo>
                <a:lnTo>
                  <a:pt x="1632144" y="289330"/>
                </a:lnTo>
                <a:lnTo>
                  <a:pt x="1636702" y="288896"/>
                </a:lnTo>
                <a:lnTo>
                  <a:pt x="1641261" y="288896"/>
                </a:lnTo>
                <a:lnTo>
                  <a:pt x="1645603" y="289330"/>
                </a:lnTo>
                <a:lnTo>
                  <a:pt x="1649944" y="290414"/>
                </a:lnTo>
                <a:lnTo>
                  <a:pt x="1654285" y="291715"/>
                </a:lnTo>
                <a:lnTo>
                  <a:pt x="1658410" y="293451"/>
                </a:lnTo>
                <a:lnTo>
                  <a:pt x="1662534" y="295619"/>
                </a:lnTo>
                <a:lnTo>
                  <a:pt x="1666441" y="298005"/>
                </a:lnTo>
                <a:lnTo>
                  <a:pt x="1670132" y="301259"/>
                </a:lnTo>
                <a:lnTo>
                  <a:pt x="1673171" y="304512"/>
                </a:lnTo>
                <a:lnTo>
                  <a:pt x="1676210" y="308416"/>
                </a:lnTo>
                <a:lnTo>
                  <a:pt x="1769766" y="436597"/>
                </a:lnTo>
                <a:lnTo>
                  <a:pt x="1772371" y="440718"/>
                </a:lnTo>
                <a:lnTo>
                  <a:pt x="1774542" y="444839"/>
                </a:lnTo>
                <a:lnTo>
                  <a:pt x="1776278" y="449177"/>
                </a:lnTo>
                <a:lnTo>
                  <a:pt x="1777581" y="453515"/>
                </a:lnTo>
                <a:lnTo>
                  <a:pt x="1778449" y="458069"/>
                </a:lnTo>
                <a:lnTo>
                  <a:pt x="1778666" y="462624"/>
                </a:lnTo>
                <a:lnTo>
                  <a:pt x="1778666" y="467178"/>
                </a:lnTo>
                <a:lnTo>
                  <a:pt x="1778015" y="471516"/>
                </a:lnTo>
                <a:lnTo>
                  <a:pt x="1777146" y="475854"/>
                </a:lnTo>
                <a:lnTo>
                  <a:pt x="1775844" y="480409"/>
                </a:lnTo>
                <a:lnTo>
                  <a:pt x="1774325" y="484529"/>
                </a:lnTo>
                <a:lnTo>
                  <a:pt x="1771937" y="488651"/>
                </a:lnTo>
                <a:lnTo>
                  <a:pt x="1769332" y="492337"/>
                </a:lnTo>
                <a:lnTo>
                  <a:pt x="1766510" y="496025"/>
                </a:lnTo>
                <a:lnTo>
                  <a:pt x="1763254" y="499278"/>
                </a:lnTo>
                <a:lnTo>
                  <a:pt x="1759564" y="502098"/>
                </a:lnTo>
                <a:lnTo>
                  <a:pt x="1631927" y="594709"/>
                </a:lnTo>
                <a:lnTo>
                  <a:pt x="1637788" y="607072"/>
                </a:lnTo>
                <a:lnTo>
                  <a:pt x="1643866" y="619651"/>
                </a:lnTo>
                <a:lnTo>
                  <a:pt x="1649293" y="632231"/>
                </a:lnTo>
                <a:lnTo>
                  <a:pt x="1654502" y="644810"/>
                </a:lnTo>
                <a:lnTo>
                  <a:pt x="1659712" y="657607"/>
                </a:lnTo>
                <a:lnTo>
                  <a:pt x="1664704" y="670620"/>
                </a:lnTo>
                <a:lnTo>
                  <a:pt x="1669263" y="683634"/>
                </a:lnTo>
                <a:lnTo>
                  <a:pt x="1673605" y="696647"/>
                </a:lnTo>
                <a:lnTo>
                  <a:pt x="1677946" y="710094"/>
                </a:lnTo>
                <a:lnTo>
                  <a:pt x="1681853" y="723541"/>
                </a:lnTo>
                <a:lnTo>
                  <a:pt x="1685760" y="736771"/>
                </a:lnTo>
                <a:lnTo>
                  <a:pt x="1689017" y="750436"/>
                </a:lnTo>
                <a:lnTo>
                  <a:pt x="1692489" y="764099"/>
                </a:lnTo>
                <a:lnTo>
                  <a:pt x="1695311" y="777764"/>
                </a:lnTo>
                <a:lnTo>
                  <a:pt x="1698133" y="791644"/>
                </a:lnTo>
                <a:lnTo>
                  <a:pt x="1700738" y="805525"/>
                </a:lnTo>
                <a:lnTo>
                  <a:pt x="1857896" y="805525"/>
                </a:lnTo>
                <a:lnTo>
                  <a:pt x="1862672" y="805742"/>
                </a:lnTo>
                <a:lnTo>
                  <a:pt x="1867448" y="806609"/>
                </a:lnTo>
                <a:lnTo>
                  <a:pt x="1872006" y="807477"/>
                </a:lnTo>
                <a:lnTo>
                  <a:pt x="1876130" y="809429"/>
                </a:lnTo>
                <a:lnTo>
                  <a:pt x="1880255" y="811164"/>
                </a:lnTo>
                <a:lnTo>
                  <a:pt x="1884161" y="813550"/>
                </a:lnTo>
                <a:lnTo>
                  <a:pt x="1887635" y="816370"/>
                </a:lnTo>
                <a:lnTo>
                  <a:pt x="1891108" y="819406"/>
                </a:lnTo>
                <a:lnTo>
                  <a:pt x="1894147" y="822659"/>
                </a:lnTo>
                <a:lnTo>
                  <a:pt x="1896969" y="826346"/>
                </a:lnTo>
                <a:lnTo>
                  <a:pt x="1899356" y="830250"/>
                </a:lnTo>
                <a:lnTo>
                  <a:pt x="1901310" y="833937"/>
                </a:lnTo>
                <a:lnTo>
                  <a:pt x="1902830" y="838275"/>
                </a:lnTo>
                <a:lnTo>
                  <a:pt x="1903915" y="843047"/>
                </a:lnTo>
                <a:lnTo>
                  <a:pt x="1904566" y="847601"/>
                </a:lnTo>
                <a:lnTo>
                  <a:pt x="1905000" y="852156"/>
                </a:lnTo>
                <a:lnTo>
                  <a:pt x="1905000" y="1011353"/>
                </a:lnTo>
                <a:lnTo>
                  <a:pt x="1904566" y="1015907"/>
                </a:lnTo>
                <a:lnTo>
                  <a:pt x="1904132" y="1020896"/>
                </a:lnTo>
                <a:lnTo>
                  <a:pt x="1902830" y="1025234"/>
                </a:lnTo>
                <a:lnTo>
                  <a:pt x="1901310" y="1029571"/>
                </a:lnTo>
                <a:lnTo>
                  <a:pt x="1899356" y="1033692"/>
                </a:lnTo>
                <a:lnTo>
                  <a:pt x="1896969" y="1037596"/>
                </a:lnTo>
                <a:lnTo>
                  <a:pt x="1894147" y="1041283"/>
                </a:lnTo>
                <a:lnTo>
                  <a:pt x="1891325" y="1044536"/>
                </a:lnTo>
                <a:lnTo>
                  <a:pt x="1887852" y="1047356"/>
                </a:lnTo>
                <a:lnTo>
                  <a:pt x="1884161" y="1050175"/>
                </a:lnTo>
                <a:lnTo>
                  <a:pt x="1880255" y="1052562"/>
                </a:lnTo>
                <a:lnTo>
                  <a:pt x="1876130" y="1054513"/>
                </a:lnTo>
                <a:lnTo>
                  <a:pt x="1872006" y="1056032"/>
                </a:lnTo>
                <a:lnTo>
                  <a:pt x="1867448" y="1057116"/>
                </a:lnTo>
                <a:lnTo>
                  <a:pt x="1862672" y="1057983"/>
                </a:lnTo>
                <a:lnTo>
                  <a:pt x="1858113" y="1058201"/>
                </a:lnTo>
                <a:lnTo>
                  <a:pt x="1700738" y="1058201"/>
                </a:lnTo>
                <a:lnTo>
                  <a:pt x="1698133" y="1072082"/>
                </a:lnTo>
                <a:lnTo>
                  <a:pt x="1695311" y="1085962"/>
                </a:lnTo>
                <a:lnTo>
                  <a:pt x="1692489" y="1099626"/>
                </a:lnTo>
                <a:lnTo>
                  <a:pt x="1689017" y="1113507"/>
                </a:lnTo>
                <a:lnTo>
                  <a:pt x="1685760" y="1126737"/>
                </a:lnTo>
                <a:lnTo>
                  <a:pt x="1681853" y="1140401"/>
                </a:lnTo>
                <a:lnTo>
                  <a:pt x="1677946" y="1153848"/>
                </a:lnTo>
                <a:lnTo>
                  <a:pt x="1673605" y="1166862"/>
                </a:lnTo>
                <a:lnTo>
                  <a:pt x="1669263" y="1180092"/>
                </a:lnTo>
                <a:lnTo>
                  <a:pt x="1664704" y="1193105"/>
                </a:lnTo>
                <a:lnTo>
                  <a:pt x="1659712" y="1205902"/>
                </a:lnTo>
                <a:lnTo>
                  <a:pt x="1654502" y="1218698"/>
                </a:lnTo>
                <a:lnTo>
                  <a:pt x="1649293" y="1231711"/>
                </a:lnTo>
                <a:lnTo>
                  <a:pt x="1643866" y="1244291"/>
                </a:lnTo>
                <a:lnTo>
                  <a:pt x="1637788" y="1256654"/>
                </a:lnTo>
                <a:lnTo>
                  <a:pt x="1631927" y="1269016"/>
                </a:lnTo>
                <a:lnTo>
                  <a:pt x="1759564" y="1361411"/>
                </a:lnTo>
                <a:lnTo>
                  <a:pt x="1763254" y="1364231"/>
                </a:lnTo>
                <a:lnTo>
                  <a:pt x="1766510" y="1367701"/>
                </a:lnTo>
                <a:lnTo>
                  <a:pt x="1769332" y="1371171"/>
                </a:lnTo>
                <a:lnTo>
                  <a:pt x="1771937" y="1375075"/>
                </a:lnTo>
                <a:lnTo>
                  <a:pt x="1774325" y="1379196"/>
                </a:lnTo>
                <a:lnTo>
                  <a:pt x="1775844" y="1383317"/>
                </a:lnTo>
                <a:lnTo>
                  <a:pt x="1777146" y="1387654"/>
                </a:lnTo>
                <a:lnTo>
                  <a:pt x="1778015" y="1391992"/>
                </a:lnTo>
                <a:lnTo>
                  <a:pt x="1778666" y="1396330"/>
                </a:lnTo>
                <a:lnTo>
                  <a:pt x="1778666" y="1401101"/>
                </a:lnTo>
                <a:lnTo>
                  <a:pt x="1778449" y="1405439"/>
                </a:lnTo>
                <a:lnTo>
                  <a:pt x="1777581" y="1409994"/>
                </a:lnTo>
                <a:lnTo>
                  <a:pt x="1776278" y="1414332"/>
                </a:lnTo>
                <a:lnTo>
                  <a:pt x="1774542" y="1418886"/>
                </a:lnTo>
                <a:lnTo>
                  <a:pt x="1772371" y="1422790"/>
                </a:lnTo>
                <a:lnTo>
                  <a:pt x="1769766" y="1426694"/>
                </a:lnTo>
                <a:lnTo>
                  <a:pt x="1676210" y="1555526"/>
                </a:lnTo>
                <a:lnTo>
                  <a:pt x="1673171" y="1559214"/>
                </a:lnTo>
                <a:lnTo>
                  <a:pt x="1670132" y="1562467"/>
                </a:lnTo>
                <a:lnTo>
                  <a:pt x="1666441" y="1565503"/>
                </a:lnTo>
                <a:lnTo>
                  <a:pt x="1662534" y="1567889"/>
                </a:lnTo>
                <a:lnTo>
                  <a:pt x="1658410" y="1570275"/>
                </a:lnTo>
                <a:lnTo>
                  <a:pt x="1654285" y="1572010"/>
                </a:lnTo>
                <a:lnTo>
                  <a:pt x="1649944" y="1573311"/>
                </a:lnTo>
                <a:lnTo>
                  <a:pt x="1645603" y="1573962"/>
                </a:lnTo>
                <a:lnTo>
                  <a:pt x="1641261" y="1574612"/>
                </a:lnTo>
                <a:lnTo>
                  <a:pt x="1636702" y="1574830"/>
                </a:lnTo>
                <a:lnTo>
                  <a:pt x="1632144" y="1574179"/>
                </a:lnTo>
                <a:lnTo>
                  <a:pt x="1627586" y="1573528"/>
                </a:lnTo>
                <a:lnTo>
                  <a:pt x="1623244" y="1572227"/>
                </a:lnTo>
                <a:lnTo>
                  <a:pt x="1618903" y="1570708"/>
                </a:lnTo>
                <a:lnTo>
                  <a:pt x="1614779" y="1568323"/>
                </a:lnTo>
                <a:lnTo>
                  <a:pt x="1610872" y="1565720"/>
                </a:lnTo>
                <a:lnTo>
                  <a:pt x="1483234" y="1473326"/>
                </a:lnTo>
                <a:lnTo>
                  <a:pt x="1473250" y="1483085"/>
                </a:lnTo>
                <a:lnTo>
                  <a:pt x="1463047" y="1492195"/>
                </a:lnTo>
                <a:lnTo>
                  <a:pt x="1452628" y="1501521"/>
                </a:lnTo>
                <a:lnTo>
                  <a:pt x="1442209" y="1510631"/>
                </a:lnTo>
                <a:lnTo>
                  <a:pt x="1431572" y="1519523"/>
                </a:lnTo>
                <a:lnTo>
                  <a:pt x="1420719" y="1527982"/>
                </a:lnTo>
                <a:lnTo>
                  <a:pt x="1409648" y="1536440"/>
                </a:lnTo>
                <a:lnTo>
                  <a:pt x="1398578" y="1544682"/>
                </a:lnTo>
                <a:lnTo>
                  <a:pt x="1387290" y="1552923"/>
                </a:lnTo>
                <a:lnTo>
                  <a:pt x="1375785" y="1560731"/>
                </a:lnTo>
                <a:lnTo>
                  <a:pt x="1364281" y="1568323"/>
                </a:lnTo>
                <a:lnTo>
                  <a:pt x="1352342" y="1575914"/>
                </a:lnTo>
                <a:lnTo>
                  <a:pt x="1340403" y="1583071"/>
                </a:lnTo>
                <a:lnTo>
                  <a:pt x="1328464" y="1590228"/>
                </a:lnTo>
                <a:lnTo>
                  <a:pt x="1316091" y="1596952"/>
                </a:lnTo>
                <a:lnTo>
                  <a:pt x="1303718" y="1603676"/>
                </a:lnTo>
                <a:lnTo>
                  <a:pt x="1352559" y="1753112"/>
                </a:lnTo>
                <a:lnTo>
                  <a:pt x="1353645" y="1757883"/>
                </a:lnTo>
                <a:lnTo>
                  <a:pt x="1354296" y="1762655"/>
                </a:lnTo>
                <a:lnTo>
                  <a:pt x="1354946" y="1767426"/>
                </a:lnTo>
                <a:lnTo>
                  <a:pt x="1354730" y="1771764"/>
                </a:lnTo>
                <a:lnTo>
                  <a:pt x="1354079" y="1776319"/>
                </a:lnTo>
                <a:lnTo>
                  <a:pt x="1353210" y="1780657"/>
                </a:lnTo>
                <a:lnTo>
                  <a:pt x="1351474" y="1784995"/>
                </a:lnTo>
                <a:lnTo>
                  <a:pt x="1349737" y="1789115"/>
                </a:lnTo>
                <a:lnTo>
                  <a:pt x="1347349" y="1793019"/>
                </a:lnTo>
                <a:lnTo>
                  <a:pt x="1344962" y="1796707"/>
                </a:lnTo>
                <a:lnTo>
                  <a:pt x="1342139" y="1799960"/>
                </a:lnTo>
                <a:lnTo>
                  <a:pt x="1338666" y="1803214"/>
                </a:lnTo>
                <a:lnTo>
                  <a:pt x="1335194" y="1806033"/>
                </a:lnTo>
                <a:lnTo>
                  <a:pt x="1331286" y="1808419"/>
                </a:lnTo>
                <a:lnTo>
                  <a:pt x="1326945" y="1810588"/>
                </a:lnTo>
                <a:lnTo>
                  <a:pt x="1322603" y="1812323"/>
                </a:lnTo>
                <a:lnTo>
                  <a:pt x="1171306" y="1861556"/>
                </a:lnTo>
                <a:lnTo>
                  <a:pt x="1166531" y="1862641"/>
                </a:lnTo>
                <a:lnTo>
                  <a:pt x="1161972" y="1863508"/>
                </a:lnTo>
                <a:lnTo>
                  <a:pt x="1157414" y="1863725"/>
                </a:lnTo>
                <a:lnTo>
                  <a:pt x="1152638" y="1863725"/>
                </a:lnTo>
                <a:lnTo>
                  <a:pt x="1148080" y="1862858"/>
                </a:lnTo>
                <a:lnTo>
                  <a:pt x="1143738" y="1861990"/>
                </a:lnTo>
                <a:lnTo>
                  <a:pt x="1139614" y="1860472"/>
                </a:lnTo>
                <a:lnTo>
                  <a:pt x="1135490" y="1858520"/>
                </a:lnTo>
                <a:lnTo>
                  <a:pt x="1131365" y="1856568"/>
                </a:lnTo>
                <a:lnTo>
                  <a:pt x="1127675" y="1853748"/>
                </a:lnTo>
                <a:lnTo>
                  <a:pt x="1124419" y="1850929"/>
                </a:lnTo>
                <a:lnTo>
                  <a:pt x="1121380" y="1847459"/>
                </a:lnTo>
                <a:lnTo>
                  <a:pt x="1118558" y="1843989"/>
                </a:lnTo>
                <a:lnTo>
                  <a:pt x="1115954" y="1840085"/>
                </a:lnTo>
                <a:lnTo>
                  <a:pt x="1113783" y="1835747"/>
                </a:lnTo>
                <a:lnTo>
                  <a:pt x="1112046" y="1831409"/>
                </a:lnTo>
                <a:lnTo>
                  <a:pt x="1063423" y="1681538"/>
                </a:lnTo>
                <a:lnTo>
                  <a:pt x="1049747" y="1683491"/>
                </a:lnTo>
                <a:lnTo>
                  <a:pt x="1036289" y="1685009"/>
                </a:lnTo>
                <a:lnTo>
                  <a:pt x="1022397" y="1686310"/>
                </a:lnTo>
                <a:lnTo>
                  <a:pt x="1008505" y="1687611"/>
                </a:lnTo>
                <a:lnTo>
                  <a:pt x="994612" y="1688479"/>
                </a:lnTo>
                <a:lnTo>
                  <a:pt x="980719" y="1689130"/>
                </a:lnTo>
                <a:lnTo>
                  <a:pt x="966392" y="1689346"/>
                </a:lnTo>
                <a:lnTo>
                  <a:pt x="952500" y="1689780"/>
                </a:lnTo>
                <a:lnTo>
                  <a:pt x="938391" y="1689346"/>
                </a:lnTo>
                <a:lnTo>
                  <a:pt x="924281" y="1689130"/>
                </a:lnTo>
                <a:lnTo>
                  <a:pt x="910389" y="1688479"/>
                </a:lnTo>
                <a:lnTo>
                  <a:pt x="896497" y="1687611"/>
                </a:lnTo>
                <a:lnTo>
                  <a:pt x="882604" y="1686310"/>
                </a:lnTo>
                <a:lnTo>
                  <a:pt x="868929" y="1685009"/>
                </a:lnTo>
                <a:lnTo>
                  <a:pt x="855036" y="1683491"/>
                </a:lnTo>
                <a:lnTo>
                  <a:pt x="841361" y="1681538"/>
                </a:lnTo>
                <a:lnTo>
                  <a:pt x="793172" y="1831409"/>
                </a:lnTo>
                <a:lnTo>
                  <a:pt x="791218" y="1835963"/>
                </a:lnTo>
                <a:lnTo>
                  <a:pt x="789264" y="1840085"/>
                </a:lnTo>
                <a:lnTo>
                  <a:pt x="786660" y="1843989"/>
                </a:lnTo>
                <a:lnTo>
                  <a:pt x="783837" y="1847459"/>
                </a:lnTo>
                <a:lnTo>
                  <a:pt x="780798" y="1850929"/>
                </a:lnTo>
                <a:lnTo>
                  <a:pt x="777108" y="1853748"/>
                </a:lnTo>
                <a:lnTo>
                  <a:pt x="773635" y="1856568"/>
                </a:lnTo>
                <a:lnTo>
                  <a:pt x="769728" y="1858520"/>
                </a:lnTo>
                <a:lnTo>
                  <a:pt x="765604" y="1860472"/>
                </a:lnTo>
                <a:lnTo>
                  <a:pt x="761262" y="1861990"/>
                </a:lnTo>
                <a:lnTo>
                  <a:pt x="756921" y="1862858"/>
                </a:lnTo>
                <a:lnTo>
                  <a:pt x="752145" y="1863725"/>
                </a:lnTo>
                <a:lnTo>
                  <a:pt x="747804" y="1863725"/>
                </a:lnTo>
                <a:lnTo>
                  <a:pt x="743246" y="1863508"/>
                </a:lnTo>
                <a:lnTo>
                  <a:pt x="738470" y="1862641"/>
                </a:lnTo>
                <a:lnTo>
                  <a:pt x="733694" y="1861340"/>
                </a:lnTo>
                <a:lnTo>
                  <a:pt x="582614" y="1812323"/>
                </a:lnTo>
                <a:lnTo>
                  <a:pt x="578056" y="1810588"/>
                </a:lnTo>
                <a:lnTo>
                  <a:pt x="573931" y="1808419"/>
                </a:lnTo>
                <a:lnTo>
                  <a:pt x="570024" y="1806033"/>
                </a:lnTo>
                <a:lnTo>
                  <a:pt x="566551" y="1803214"/>
                </a:lnTo>
                <a:lnTo>
                  <a:pt x="563078" y="1799960"/>
                </a:lnTo>
                <a:lnTo>
                  <a:pt x="560039" y="1796707"/>
                </a:lnTo>
                <a:lnTo>
                  <a:pt x="557434" y="1793019"/>
                </a:lnTo>
                <a:lnTo>
                  <a:pt x="555481" y="1789115"/>
                </a:lnTo>
                <a:lnTo>
                  <a:pt x="553310" y="1784995"/>
                </a:lnTo>
                <a:lnTo>
                  <a:pt x="552007" y="1780657"/>
                </a:lnTo>
                <a:lnTo>
                  <a:pt x="550922" y="1776319"/>
                </a:lnTo>
                <a:lnTo>
                  <a:pt x="550271" y="1771764"/>
                </a:lnTo>
                <a:lnTo>
                  <a:pt x="550271" y="1767426"/>
                </a:lnTo>
                <a:lnTo>
                  <a:pt x="550488" y="1762655"/>
                </a:lnTo>
                <a:lnTo>
                  <a:pt x="551356" y="1757883"/>
                </a:lnTo>
                <a:lnTo>
                  <a:pt x="552224" y="1753112"/>
                </a:lnTo>
                <a:lnTo>
                  <a:pt x="601282" y="1603676"/>
                </a:lnTo>
                <a:lnTo>
                  <a:pt x="588909" y="1596952"/>
                </a:lnTo>
                <a:lnTo>
                  <a:pt x="576753" y="1590228"/>
                </a:lnTo>
                <a:lnTo>
                  <a:pt x="564597" y="1583071"/>
                </a:lnTo>
                <a:lnTo>
                  <a:pt x="552658" y="1575914"/>
                </a:lnTo>
                <a:lnTo>
                  <a:pt x="540936" y="1568323"/>
                </a:lnTo>
                <a:lnTo>
                  <a:pt x="529215" y="1560731"/>
                </a:lnTo>
                <a:lnTo>
                  <a:pt x="517927" y="1552923"/>
                </a:lnTo>
                <a:lnTo>
                  <a:pt x="506423" y="1544682"/>
                </a:lnTo>
                <a:lnTo>
                  <a:pt x="495135" y="1536440"/>
                </a:lnTo>
                <a:lnTo>
                  <a:pt x="484281" y="1527982"/>
                </a:lnTo>
                <a:lnTo>
                  <a:pt x="473428" y="1519306"/>
                </a:lnTo>
                <a:lnTo>
                  <a:pt x="462791" y="1510631"/>
                </a:lnTo>
                <a:lnTo>
                  <a:pt x="452155" y="1501521"/>
                </a:lnTo>
                <a:lnTo>
                  <a:pt x="441953" y="1492195"/>
                </a:lnTo>
                <a:lnTo>
                  <a:pt x="431751" y="1482869"/>
                </a:lnTo>
                <a:lnTo>
                  <a:pt x="421549" y="1473108"/>
                </a:lnTo>
                <a:lnTo>
                  <a:pt x="294346" y="1565720"/>
                </a:lnTo>
                <a:lnTo>
                  <a:pt x="290222" y="1568323"/>
                </a:lnTo>
                <a:lnTo>
                  <a:pt x="286097" y="1570708"/>
                </a:lnTo>
                <a:lnTo>
                  <a:pt x="281756" y="1572227"/>
                </a:lnTo>
                <a:lnTo>
                  <a:pt x="277197" y="1573528"/>
                </a:lnTo>
                <a:lnTo>
                  <a:pt x="272856" y="1574179"/>
                </a:lnTo>
                <a:lnTo>
                  <a:pt x="268298" y="1574830"/>
                </a:lnTo>
                <a:lnTo>
                  <a:pt x="263739" y="1574830"/>
                </a:lnTo>
                <a:lnTo>
                  <a:pt x="259397" y="1574179"/>
                </a:lnTo>
                <a:lnTo>
                  <a:pt x="254839" y="1573311"/>
                </a:lnTo>
                <a:lnTo>
                  <a:pt x="250498" y="1572010"/>
                </a:lnTo>
                <a:lnTo>
                  <a:pt x="246374" y="1570275"/>
                </a:lnTo>
                <a:lnTo>
                  <a:pt x="242249" y="1568106"/>
                </a:lnTo>
                <a:lnTo>
                  <a:pt x="238776" y="1565503"/>
                </a:lnTo>
                <a:lnTo>
                  <a:pt x="235086" y="1562467"/>
                </a:lnTo>
                <a:lnTo>
                  <a:pt x="231829" y="1559214"/>
                </a:lnTo>
                <a:lnTo>
                  <a:pt x="228791" y="1555526"/>
                </a:lnTo>
                <a:lnTo>
                  <a:pt x="135017" y="1426694"/>
                </a:lnTo>
                <a:lnTo>
                  <a:pt x="132412" y="1422790"/>
                </a:lnTo>
                <a:lnTo>
                  <a:pt x="130458" y="1418886"/>
                </a:lnTo>
                <a:lnTo>
                  <a:pt x="128722" y="1414332"/>
                </a:lnTo>
                <a:lnTo>
                  <a:pt x="127419" y="1409994"/>
                </a:lnTo>
                <a:lnTo>
                  <a:pt x="126551" y="1405439"/>
                </a:lnTo>
                <a:lnTo>
                  <a:pt x="126334" y="1401101"/>
                </a:lnTo>
                <a:lnTo>
                  <a:pt x="126334" y="1396330"/>
                </a:lnTo>
                <a:lnTo>
                  <a:pt x="126768" y="1391992"/>
                </a:lnTo>
                <a:lnTo>
                  <a:pt x="127853" y="1387654"/>
                </a:lnTo>
                <a:lnTo>
                  <a:pt x="129156" y="1383317"/>
                </a:lnTo>
                <a:lnTo>
                  <a:pt x="130893" y="1379196"/>
                </a:lnTo>
                <a:lnTo>
                  <a:pt x="133063" y="1375075"/>
                </a:lnTo>
                <a:lnTo>
                  <a:pt x="135668" y="1371171"/>
                </a:lnTo>
                <a:lnTo>
                  <a:pt x="138490" y="1367701"/>
                </a:lnTo>
                <a:lnTo>
                  <a:pt x="141746" y="1364447"/>
                </a:lnTo>
                <a:lnTo>
                  <a:pt x="145653" y="1361411"/>
                </a:lnTo>
                <a:lnTo>
                  <a:pt x="272856" y="1269016"/>
                </a:lnTo>
                <a:lnTo>
                  <a:pt x="266995" y="1256654"/>
                </a:lnTo>
                <a:lnTo>
                  <a:pt x="261351" y="1244074"/>
                </a:lnTo>
                <a:lnTo>
                  <a:pt x="255707" y="1231711"/>
                </a:lnTo>
                <a:lnTo>
                  <a:pt x="250281" y="1218698"/>
                </a:lnTo>
                <a:lnTo>
                  <a:pt x="245071" y="1205902"/>
                </a:lnTo>
                <a:lnTo>
                  <a:pt x="240295" y="1193105"/>
                </a:lnTo>
                <a:lnTo>
                  <a:pt x="235737" y="1180092"/>
                </a:lnTo>
                <a:lnTo>
                  <a:pt x="231178" y="1166862"/>
                </a:lnTo>
                <a:lnTo>
                  <a:pt x="227054" y="1153848"/>
                </a:lnTo>
                <a:lnTo>
                  <a:pt x="222930" y="1140401"/>
                </a:lnTo>
                <a:lnTo>
                  <a:pt x="219457" y="1126737"/>
                </a:lnTo>
                <a:lnTo>
                  <a:pt x="215767" y="1113507"/>
                </a:lnTo>
                <a:lnTo>
                  <a:pt x="212728" y="1099626"/>
                </a:lnTo>
                <a:lnTo>
                  <a:pt x="209689" y="1085962"/>
                </a:lnTo>
                <a:lnTo>
                  <a:pt x="207084" y="1072082"/>
                </a:lnTo>
                <a:lnTo>
                  <a:pt x="204479" y="1058201"/>
                </a:lnTo>
                <a:lnTo>
                  <a:pt x="47104" y="1058201"/>
                </a:lnTo>
                <a:lnTo>
                  <a:pt x="42111" y="1057983"/>
                </a:lnTo>
                <a:lnTo>
                  <a:pt x="37552" y="1057116"/>
                </a:lnTo>
                <a:lnTo>
                  <a:pt x="32994" y="1056032"/>
                </a:lnTo>
                <a:lnTo>
                  <a:pt x="28653" y="1054513"/>
                </a:lnTo>
                <a:lnTo>
                  <a:pt x="24745" y="1052562"/>
                </a:lnTo>
                <a:lnTo>
                  <a:pt x="20839" y="1050175"/>
                </a:lnTo>
                <a:lnTo>
                  <a:pt x="16931" y="1047356"/>
                </a:lnTo>
                <a:lnTo>
                  <a:pt x="13892" y="1044536"/>
                </a:lnTo>
                <a:lnTo>
                  <a:pt x="10853" y="1041283"/>
                </a:lnTo>
                <a:lnTo>
                  <a:pt x="8032" y="1037596"/>
                </a:lnTo>
                <a:lnTo>
                  <a:pt x="5644" y="1033692"/>
                </a:lnTo>
                <a:lnTo>
                  <a:pt x="3690" y="1029571"/>
                </a:lnTo>
                <a:lnTo>
                  <a:pt x="1954" y="1025234"/>
                </a:lnTo>
                <a:lnTo>
                  <a:pt x="1085" y="1020896"/>
                </a:lnTo>
                <a:lnTo>
                  <a:pt x="217" y="1015907"/>
                </a:lnTo>
                <a:lnTo>
                  <a:pt x="0" y="1011353"/>
                </a:lnTo>
                <a:lnTo>
                  <a:pt x="0" y="852156"/>
                </a:lnTo>
                <a:lnTo>
                  <a:pt x="217" y="847601"/>
                </a:lnTo>
                <a:lnTo>
                  <a:pt x="1085" y="843047"/>
                </a:lnTo>
                <a:lnTo>
                  <a:pt x="1954" y="838275"/>
                </a:lnTo>
                <a:lnTo>
                  <a:pt x="3690" y="833937"/>
                </a:lnTo>
                <a:lnTo>
                  <a:pt x="5644" y="830250"/>
                </a:lnTo>
                <a:lnTo>
                  <a:pt x="8032" y="826346"/>
                </a:lnTo>
                <a:lnTo>
                  <a:pt x="10853" y="822659"/>
                </a:lnTo>
                <a:lnTo>
                  <a:pt x="13892" y="819406"/>
                </a:lnTo>
                <a:lnTo>
                  <a:pt x="16931" y="816370"/>
                </a:lnTo>
                <a:lnTo>
                  <a:pt x="20839" y="813550"/>
                </a:lnTo>
                <a:lnTo>
                  <a:pt x="24745" y="811164"/>
                </a:lnTo>
                <a:lnTo>
                  <a:pt x="28653" y="809429"/>
                </a:lnTo>
                <a:lnTo>
                  <a:pt x="32994" y="807477"/>
                </a:lnTo>
                <a:lnTo>
                  <a:pt x="37552" y="806609"/>
                </a:lnTo>
                <a:lnTo>
                  <a:pt x="42111" y="805742"/>
                </a:lnTo>
                <a:lnTo>
                  <a:pt x="47104" y="805525"/>
                </a:lnTo>
                <a:lnTo>
                  <a:pt x="204479" y="805525"/>
                </a:lnTo>
                <a:lnTo>
                  <a:pt x="207084" y="791644"/>
                </a:lnTo>
                <a:lnTo>
                  <a:pt x="209689" y="777764"/>
                </a:lnTo>
                <a:lnTo>
                  <a:pt x="212728" y="764099"/>
                </a:lnTo>
                <a:lnTo>
                  <a:pt x="215767" y="750436"/>
                </a:lnTo>
                <a:lnTo>
                  <a:pt x="219457" y="736771"/>
                </a:lnTo>
                <a:lnTo>
                  <a:pt x="222930" y="723324"/>
                </a:lnTo>
                <a:lnTo>
                  <a:pt x="227054" y="709877"/>
                </a:lnTo>
                <a:lnTo>
                  <a:pt x="231178" y="696647"/>
                </a:lnTo>
                <a:lnTo>
                  <a:pt x="235737" y="683634"/>
                </a:lnTo>
                <a:lnTo>
                  <a:pt x="240295" y="670620"/>
                </a:lnTo>
                <a:lnTo>
                  <a:pt x="245071" y="657607"/>
                </a:lnTo>
                <a:lnTo>
                  <a:pt x="250281" y="644810"/>
                </a:lnTo>
                <a:lnTo>
                  <a:pt x="255707" y="632014"/>
                </a:lnTo>
                <a:lnTo>
                  <a:pt x="261351" y="619434"/>
                </a:lnTo>
                <a:lnTo>
                  <a:pt x="266995" y="607072"/>
                </a:lnTo>
                <a:lnTo>
                  <a:pt x="272856" y="594709"/>
                </a:lnTo>
                <a:lnTo>
                  <a:pt x="145653" y="502098"/>
                </a:lnTo>
                <a:lnTo>
                  <a:pt x="141746" y="499061"/>
                </a:lnTo>
                <a:lnTo>
                  <a:pt x="138490" y="495808"/>
                </a:lnTo>
                <a:lnTo>
                  <a:pt x="135668" y="492337"/>
                </a:lnTo>
                <a:lnTo>
                  <a:pt x="133063" y="488651"/>
                </a:lnTo>
                <a:lnTo>
                  <a:pt x="130893" y="484529"/>
                </a:lnTo>
                <a:lnTo>
                  <a:pt x="129156" y="480409"/>
                </a:lnTo>
                <a:lnTo>
                  <a:pt x="127853" y="475854"/>
                </a:lnTo>
                <a:lnTo>
                  <a:pt x="126768" y="471516"/>
                </a:lnTo>
                <a:lnTo>
                  <a:pt x="126334" y="467178"/>
                </a:lnTo>
                <a:lnTo>
                  <a:pt x="126334" y="462624"/>
                </a:lnTo>
                <a:lnTo>
                  <a:pt x="126551" y="458069"/>
                </a:lnTo>
                <a:lnTo>
                  <a:pt x="127419" y="453515"/>
                </a:lnTo>
                <a:lnTo>
                  <a:pt x="128722" y="449177"/>
                </a:lnTo>
                <a:lnTo>
                  <a:pt x="130458" y="444839"/>
                </a:lnTo>
                <a:lnTo>
                  <a:pt x="132412" y="440718"/>
                </a:lnTo>
                <a:lnTo>
                  <a:pt x="135017" y="436597"/>
                </a:lnTo>
                <a:lnTo>
                  <a:pt x="228791" y="308416"/>
                </a:lnTo>
                <a:lnTo>
                  <a:pt x="231829" y="304512"/>
                </a:lnTo>
                <a:lnTo>
                  <a:pt x="235086" y="301259"/>
                </a:lnTo>
                <a:lnTo>
                  <a:pt x="238776" y="298005"/>
                </a:lnTo>
                <a:lnTo>
                  <a:pt x="242249" y="295619"/>
                </a:lnTo>
                <a:lnTo>
                  <a:pt x="246374" y="293451"/>
                </a:lnTo>
                <a:lnTo>
                  <a:pt x="250498" y="291715"/>
                </a:lnTo>
                <a:lnTo>
                  <a:pt x="254839" y="290414"/>
                </a:lnTo>
                <a:lnTo>
                  <a:pt x="259397" y="289330"/>
                </a:lnTo>
                <a:lnTo>
                  <a:pt x="263739" y="288896"/>
                </a:lnTo>
                <a:lnTo>
                  <a:pt x="268298" y="288896"/>
                </a:lnTo>
                <a:lnTo>
                  <a:pt x="272856" y="289330"/>
                </a:lnTo>
                <a:lnTo>
                  <a:pt x="277197" y="290197"/>
                </a:lnTo>
                <a:lnTo>
                  <a:pt x="281756" y="291499"/>
                </a:lnTo>
                <a:lnTo>
                  <a:pt x="286097" y="293017"/>
                </a:lnTo>
                <a:lnTo>
                  <a:pt x="290222" y="295186"/>
                </a:lnTo>
                <a:lnTo>
                  <a:pt x="294346" y="297788"/>
                </a:lnTo>
                <a:lnTo>
                  <a:pt x="421549" y="390400"/>
                </a:lnTo>
                <a:lnTo>
                  <a:pt x="431751" y="380857"/>
                </a:lnTo>
                <a:lnTo>
                  <a:pt x="441953" y="371314"/>
                </a:lnTo>
                <a:lnTo>
                  <a:pt x="452155" y="361988"/>
                </a:lnTo>
                <a:lnTo>
                  <a:pt x="462791" y="353095"/>
                </a:lnTo>
                <a:lnTo>
                  <a:pt x="473645" y="344203"/>
                </a:lnTo>
                <a:lnTo>
                  <a:pt x="484281" y="335527"/>
                </a:lnTo>
                <a:lnTo>
                  <a:pt x="495135" y="327068"/>
                </a:lnTo>
                <a:lnTo>
                  <a:pt x="506423" y="318827"/>
                </a:lnTo>
                <a:lnTo>
                  <a:pt x="517927" y="310585"/>
                </a:lnTo>
                <a:lnTo>
                  <a:pt x="529215" y="302994"/>
                </a:lnTo>
                <a:lnTo>
                  <a:pt x="540936" y="295186"/>
                </a:lnTo>
                <a:lnTo>
                  <a:pt x="552658" y="287811"/>
                </a:lnTo>
                <a:lnTo>
                  <a:pt x="564597" y="280654"/>
                </a:lnTo>
                <a:lnTo>
                  <a:pt x="576753" y="273497"/>
                </a:lnTo>
                <a:lnTo>
                  <a:pt x="588909" y="266773"/>
                </a:lnTo>
                <a:lnTo>
                  <a:pt x="601282" y="260050"/>
                </a:lnTo>
                <a:lnTo>
                  <a:pt x="552224" y="110396"/>
                </a:lnTo>
                <a:lnTo>
                  <a:pt x="550922" y="105842"/>
                </a:lnTo>
                <a:lnTo>
                  <a:pt x="550488" y="100853"/>
                </a:lnTo>
                <a:lnTo>
                  <a:pt x="550053" y="96299"/>
                </a:lnTo>
                <a:lnTo>
                  <a:pt x="550271" y="91961"/>
                </a:lnTo>
                <a:lnTo>
                  <a:pt x="550704" y="87406"/>
                </a:lnTo>
                <a:lnTo>
                  <a:pt x="552007" y="82852"/>
                </a:lnTo>
                <a:lnTo>
                  <a:pt x="553310" y="78514"/>
                </a:lnTo>
                <a:lnTo>
                  <a:pt x="555046" y="74826"/>
                </a:lnTo>
                <a:lnTo>
                  <a:pt x="557434" y="70706"/>
                </a:lnTo>
                <a:lnTo>
                  <a:pt x="560039" y="67018"/>
                </a:lnTo>
                <a:lnTo>
                  <a:pt x="563078" y="63765"/>
                </a:lnTo>
                <a:lnTo>
                  <a:pt x="566551" y="60512"/>
                </a:lnTo>
                <a:lnTo>
                  <a:pt x="570024" y="57693"/>
                </a:lnTo>
                <a:lnTo>
                  <a:pt x="573931" y="55090"/>
                </a:lnTo>
                <a:lnTo>
                  <a:pt x="578056" y="53137"/>
                </a:lnTo>
                <a:lnTo>
                  <a:pt x="582614" y="51402"/>
                </a:lnTo>
                <a:lnTo>
                  <a:pt x="733912" y="1952"/>
                </a:lnTo>
                <a:lnTo>
                  <a:pt x="738470" y="868"/>
                </a:lnTo>
                <a:lnTo>
                  <a:pt x="743246" y="216"/>
                </a:lnTo>
                <a:close/>
              </a:path>
            </a:pathLst>
          </a:cu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" name="Freeform 4"/>
          <p:cNvSpPr/>
          <p:nvPr/>
        </p:nvSpPr>
        <p:spPr>
          <a:xfrm>
            <a:off x="4067465" y="3482773"/>
            <a:ext cx="2116735" cy="2070873"/>
          </a:xfrm>
          <a:custGeom>
            <a:rect l="l" t="t" r="r" b="b"/>
            <a:pathLst>
              <a:path w="1905000" h="1863725">
                <a:moveTo>
                  <a:pt x="952500" y="355818"/>
                </a:moveTo>
                <a:cubicBezTo>
                  <a:pt x="634360" y="355818"/>
                  <a:pt x="376456" y="613722"/>
                  <a:pt x="376456" y="931862"/>
                </a:cubicBezTo>
                <a:cubicBezTo>
                  <a:pt x="376456" y="1250002"/>
                  <a:pt x="634360" y="1507906"/>
                  <a:pt x="952500" y="1507906"/>
                </a:cubicBezTo>
                <a:cubicBezTo>
                  <a:pt x="1270640" y="1507906"/>
                  <a:pt x="1528544" y="1250002"/>
                  <a:pt x="1528544" y="931862"/>
                </a:cubicBezTo>
                <a:cubicBezTo>
                  <a:pt x="1528544" y="613722"/>
                  <a:pt x="1270640" y="355818"/>
                  <a:pt x="952500" y="355818"/>
                </a:cubicBezTo>
                <a:close/>
                <a:moveTo>
                  <a:pt x="747804" y="0"/>
                </a:moveTo>
                <a:lnTo>
                  <a:pt x="752363" y="0"/>
                </a:lnTo>
                <a:lnTo>
                  <a:pt x="756921" y="650"/>
                </a:lnTo>
                <a:lnTo>
                  <a:pt x="761262" y="1735"/>
                </a:lnTo>
                <a:lnTo>
                  <a:pt x="765604" y="3253"/>
                </a:lnTo>
                <a:lnTo>
                  <a:pt x="769728" y="4988"/>
                </a:lnTo>
                <a:lnTo>
                  <a:pt x="773635" y="7374"/>
                </a:lnTo>
                <a:lnTo>
                  <a:pt x="777108" y="9977"/>
                </a:lnTo>
                <a:lnTo>
                  <a:pt x="780798" y="12796"/>
                </a:lnTo>
                <a:lnTo>
                  <a:pt x="783837" y="16050"/>
                </a:lnTo>
                <a:lnTo>
                  <a:pt x="786660" y="19736"/>
                </a:lnTo>
                <a:lnTo>
                  <a:pt x="789264" y="23640"/>
                </a:lnTo>
                <a:lnTo>
                  <a:pt x="791218" y="27978"/>
                </a:lnTo>
                <a:lnTo>
                  <a:pt x="793172" y="32316"/>
                </a:lnTo>
                <a:lnTo>
                  <a:pt x="841361" y="181970"/>
                </a:lnTo>
                <a:lnTo>
                  <a:pt x="855036" y="180018"/>
                </a:lnTo>
                <a:lnTo>
                  <a:pt x="868929" y="178499"/>
                </a:lnTo>
                <a:lnTo>
                  <a:pt x="882604" y="176981"/>
                </a:lnTo>
                <a:lnTo>
                  <a:pt x="896497" y="175897"/>
                </a:lnTo>
                <a:lnTo>
                  <a:pt x="910389" y="175029"/>
                </a:lnTo>
                <a:lnTo>
                  <a:pt x="924281" y="174378"/>
                </a:lnTo>
                <a:lnTo>
                  <a:pt x="938391" y="173945"/>
                </a:lnTo>
                <a:lnTo>
                  <a:pt x="952500" y="173945"/>
                </a:lnTo>
                <a:lnTo>
                  <a:pt x="966392" y="173945"/>
                </a:lnTo>
                <a:lnTo>
                  <a:pt x="980719" y="174378"/>
                </a:lnTo>
                <a:lnTo>
                  <a:pt x="994612" y="175029"/>
                </a:lnTo>
                <a:lnTo>
                  <a:pt x="1008505" y="175897"/>
                </a:lnTo>
                <a:lnTo>
                  <a:pt x="1022397" y="176981"/>
                </a:lnTo>
                <a:lnTo>
                  <a:pt x="1035855" y="178499"/>
                </a:lnTo>
                <a:lnTo>
                  <a:pt x="1049747" y="180018"/>
                </a:lnTo>
                <a:lnTo>
                  <a:pt x="1063423" y="181970"/>
                </a:lnTo>
                <a:lnTo>
                  <a:pt x="1112046" y="32316"/>
                </a:lnTo>
                <a:lnTo>
                  <a:pt x="1113783" y="27762"/>
                </a:lnTo>
                <a:lnTo>
                  <a:pt x="1115954" y="23640"/>
                </a:lnTo>
                <a:lnTo>
                  <a:pt x="1118558" y="19736"/>
                </a:lnTo>
                <a:lnTo>
                  <a:pt x="1121380" y="16050"/>
                </a:lnTo>
                <a:lnTo>
                  <a:pt x="1124419" y="12796"/>
                </a:lnTo>
                <a:lnTo>
                  <a:pt x="1127675" y="9977"/>
                </a:lnTo>
                <a:lnTo>
                  <a:pt x="1131582" y="7157"/>
                </a:lnTo>
                <a:lnTo>
                  <a:pt x="1135490" y="4988"/>
                </a:lnTo>
                <a:lnTo>
                  <a:pt x="1139614" y="3253"/>
                </a:lnTo>
                <a:lnTo>
                  <a:pt x="1143738" y="1735"/>
                </a:lnTo>
                <a:lnTo>
                  <a:pt x="1148080" y="650"/>
                </a:lnTo>
                <a:lnTo>
                  <a:pt x="1152638" y="0"/>
                </a:lnTo>
                <a:lnTo>
                  <a:pt x="1157414" y="0"/>
                </a:lnTo>
                <a:lnTo>
                  <a:pt x="1161972" y="216"/>
                </a:lnTo>
                <a:lnTo>
                  <a:pt x="1166531" y="868"/>
                </a:lnTo>
                <a:lnTo>
                  <a:pt x="1171306" y="1952"/>
                </a:lnTo>
                <a:lnTo>
                  <a:pt x="1322169" y="51402"/>
                </a:lnTo>
                <a:lnTo>
                  <a:pt x="1326945" y="52921"/>
                </a:lnTo>
                <a:lnTo>
                  <a:pt x="1331069" y="55090"/>
                </a:lnTo>
                <a:lnTo>
                  <a:pt x="1335194" y="57475"/>
                </a:lnTo>
                <a:lnTo>
                  <a:pt x="1338666" y="60295"/>
                </a:lnTo>
                <a:lnTo>
                  <a:pt x="1342139" y="63765"/>
                </a:lnTo>
                <a:lnTo>
                  <a:pt x="1344962" y="67018"/>
                </a:lnTo>
                <a:lnTo>
                  <a:pt x="1347349" y="70706"/>
                </a:lnTo>
                <a:lnTo>
                  <a:pt x="1349737" y="74392"/>
                </a:lnTo>
                <a:lnTo>
                  <a:pt x="1351474" y="78514"/>
                </a:lnTo>
                <a:lnTo>
                  <a:pt x="1353210" y="82852"/>
                </a:lnTo>
                <a:lnTo>
                  <a:pt x="1354079" y="87406"/>
                </a:lnTo>
                <a:lnTo>
                  <a:pt x="1354730" y="91961"/>
                </a:lnTo>
                <a:lnTo>
                  <a:pt x="1354946" y="96515"/>
                </a:lnTo>
                <a:lnTo>
                  <a:pt x="1354296" y="101287"/>
                </a:lnTo>
                <a:lnTo>
                  <a:pt x="1353645" y="105842"/>
                </a:lnTo>
                <a:lnTo>
                  <a:pt x="1352559" y="110396"/>
                </a:lnTo>
                <a:lnTo>
                  <a:pt x="1303718" y="260050"/>
                </a:lnTo>
                <a:lnTo>
                  <a:pt x="1316091" y="266773"/>
                </a:lnTo>
                <a:lnTo>
                  <a:pt x="1328464" y="273497"/>
                </a:lnTo>
                <a:lnTo>
                  <a:pt x="1340403" y="280654"/>
                </a:lnTo>
                <a:lnTo>
                  <a:pt x="1352342" y="287811"/>
                </a:lnTo>
                <a:lnTo>
                  <a:pt x="1364281" y="295186"/>
                </a:lnTo>
                <a:lnTo>
                  <a:pt x="1375785" y="302994"/>
                </a:lnTo>
                <a:lnTo>
                  <a:pt x="1387073" y="310585"/>
                </a:lnTo>
                <a:lnTo>
                  <a:pt x="1398578" y="318827"/>
                </a:lnTo>
                <a:lnTo>
                  <a:pt x="1409648" y="327068"/>
                </a:lnTo>
                <a:lnTo>
                  <a:pt x="1420719" y="335527"/>
                </a:lnTo>
                <a:lnTo>
                  <a:pt x="1431572" y="344203"/>
                </a:lnTo>
                <a:lnTo>
                  <a:pt x="1442209" y="353095"/>
                </a:lnTo>
                <a:lnTo>
                  <a:pt x="1452628" y="361988"/>
                </a:lnTo>
                <a:lnTo>
                  <a:pt x="1463047" y="371314"/>
                </a:lnTo>
                <a:lnTo>
                  <a:pt x="1473250" y="380857"/>
                </a:lnTo>
                <a:lnTo>
                  <a:pt x="1483234" y="390400"/>
                </a:lnTo>
                <a:lnTo>
                  <a:pt x="1610872" y="297788"/>
                </a:lnTo>
                <a:lnTo>
                  <a:pt x="1614779" y="295186"/>
                </a:lnTo>
                <a:lnTo>
                  <a:pt x="1619120" y="293017"/>
                </a:lnTo>
                <a:lnTo>
                  <a:pt x="1623244" y="291499"/>
                </a:lnTo>
                <a:lnTo>
                  <a:pt x="1627803" y="290197"/>
                </a:lnTo>
                <a:lnTo>
                  <a:pt x="1632144" y="289330"/>
                </a:lnTo>
                <a:lnTo>
                  <a:pt x="1636702" y="288896"/>
                </a:lnTo>
                <a:lnTo>
                  <a:pt x="1641261" y="288896"/>
                </a:lnTo>
                <a:lnTo>
                  <a:pt x="1645603" y="289330"/>
                </a:lnTo>
                <a:lnTo>
                  <a:pt x="1649944" y="290414"/>
                </a:lnTo>
                <a:lnTo>
                  <a:pt x="1654285" y="291715"/>
                </a:lnTo>
                <a:lnTo>
                  <a:pt x="1658410" y="293451"/>
                </a:lnTo>
                <a:lnTo>
                  <a:pt x="1662534" y="295619"/>
                </a:lnTo>
                <a:lnTo>
                  <a:pt x="1666441" y="298005"/>
                </a:lnTo>
                <a:lnTo>
                  <a:pt x="1670132" y="301259"/>
                </a:lnTo>
                <a:lnTo>
                  <a:pt x="1673171" y="304512"/>
                </a:lnTo>
                <a:lnTo>
                  <a:pt x="1676210" y="308416"/>
                </a:lnTo>
                <a:lnTo>
                  <a:pt x="1769766" y="436597"/>
                </a:lnTo>
                <a:lnTo>
                  <a:pt x="1772371" y="440718"/>
                </a:lnTo>
                <a:lnTo>
                  <a:pt x="1774542" y="444839"/>
                </a:lnTo>
                <a:lnTo>
                  <a:pt x="1776278" y="449177"/>
                </a:lnTo>
                <a:lnTo>
                  <a:pt x="1777581" y="453515"/>
                </a:lnTo>
                <a:lnTo>
                  <a:pt x="1778449" y="458069"/>
                </a:lnTo>
                <a:lnTo>
                  <a:pt x="1778666" y="462624"/>
                </a:lnTo>
                <a:lnTo>
                  <a:pt x="1778666" y="467178"/>
                </a:lnTo>
                <a:lnTo>
                  <a:pt x="1778015" y="471516"/>
                </a:lnTo>
                <a:lnTo>
                  <a:pt x="1777146" y="475854"/>
                </a:lnTo>
                <a:lnTo>
                  <a:pt x="1775844" y="480409"/>
                </a:lnTo>
                <a:lnTo>
                  <a:pt x="1774325" y="484529"/>
                </a:lnTo>
                <a:lnTo>
                  <a:pt x="1771937" y="488651"/>
                </a:lnTo>
                <a:lnTo>
                  <a:pt x="1769332" y="492337"/>
                </a:lnTo>
                <a:lnTo>
                  <a:pt x="1766510" y="496025"/>
                </a:lnTo>
                <a:lnTo>
                  <a:pt x="1763254" y="499278"/>
                </a:lnTo>
                <a:lnTo>
                  <a:pt x="1759564" y="502098"/>
                </a:lnTo>
                <a:lnTo>
                  <a:pt x="1631927" y="594709"/>
                </a:lnTo>
                <a:lnTo>
                  <a:pt x="1637788" y="607072"/>
                </a:lnTo>
                <a:lnTo>
                  <a:pt x="1643866" y="619651"/>
                </a:lnTo>
                <a:lnTo>
                  <a:pt x="1649293" y="632231"/>
                </a:lnTo>
                <a:lnTo>
                  <a:pt x="1654502" y="644810"/>
                </a:lnTo>
                <a:lnTo>
                  <a:pt x="1659712" y="657607"/>
                </a:lnTo>
                <a:lnTo>
                  <a:pt x="1664704" y="670620"/>
                </a:lnTo>
                <a:lnTo>
                  <a:pt x="1669263" y="683634"/>
                </a:lnTo>
                <a:lnTo>
                  <a:pt x="1673605" y="696647"/>
                </a:lnTo>
                <a:lnTo>
                  <a:pt x="1677946" y="710094"/>
                </a:lnTo>
                <a:lnTo>
                  <a:pt x="1681853" y="723541"/>
                </a:lnTo>
                <a:lnTo>
                  <a:pt x="1685760" y="736771"/>
                </a:lnTo>
                <a:lnTo>
                  <a:pt x="1689017" y="750436"/>
                </a:lnTo>
                <a:lnTo>
                  <a:pt x="1692489" y="764099"/>
                </a:lnTo>
                <a:lnTo>
                  <a:pt x="1695311" y="777764"/>
                </a:lnTo>
                <a:lnTo>
                  <a:pt x="1698133" y="791644"/>
                </a:lnTo>
                <a:lnTo>
                  <a:pt x="1700738" y="805525"/>
                </a:lnTo>
                <a:lnTo>
                  <a:pt x="1857896" y="805525"/>
                </a:lnTo>
                <a:lnTo>
                  <a:pt x="1862672" y="805742"/>
                </a:lnTo>
                <a:lnTo>
                  <a:pt x="1867448" y="806609"/>
                </a:lnTo>
                <a:lnTo>
                  <a:pt x="1872006" y="807477"/>
                </a:lnTo>
                <a:lnTo>
                  <a:pt x="1876130" y="809429"/>
                </a:lnTo>
                <a:lnTo>
                  <a:pt x="1880255" y="811164"/>
                </a:lnTo>
                <a:lnTo>
                  <a:pt x="1884161" y="813550"/>
                </a:lnTo>
                <a:lnTo>
                  <a:pt x="1887635" y="816370"/>
                </a:lnTo>
                <a:lnTo>
                  <a:pt x="1891108" y="819406"/>
                </a:lnTo>
                <a:lnTo>
                  <a:pt x="1894147" y="822659"/>
                </a:lnTo>
                <a:lnTo>
                  <a:pt x="1896969" y="826346"/>
                </a:lnTo>
                <a:lnTo>
                  <a:pt x="1899356" y="830250"/>
                </a:lnTo>
                <a:lnTo>
                  <a:pt x="1901310" y="833937"/>
                </a:lnTo>
                <a:lnTo>
                  <a:pt x="1902830" y="838275"/>
                </a:lnTo>
                <a:lnTo>
                  <a:pt x="1903915" y="843047"/>
                </a:lnTo>
                <a:lnTo>
                  <a:pt x="1904566" y="847601"/>
                </a:lnTo>
                <a:lnTo>
                  <a:pt x="1905000" y="852156"/>
                </a:lnTo>
                <a:lnTo>
                  <a:pt x="1905000" y="1011353"/>
                </a:lnTo>
                <a:lnTo>
                  <a:pt x="1904566" y="1015907"/>
                </a:lnTo>
                <a:lnTo>
                  <a:pt x="1904132" y="1020896"/>
                </a:lnTo>
                <a:lnTo>
                  <a:pt x="1902830" y="1025234"/>
                </a:lnTo>
                <a:lnTo>
                  <a:pt x="1901310" y="1029571"/>
                </a:lnTo>
                <a:lnTo>
                  <a:pt x="1899356" y="1033692"/>
                </a:lnTo>
                <a:lnTo>
                  <a:pt x="1896969" y="1037596"/>
                </a:lnTo>
                <a:lnTo>
                  <a:pt x="1894147" y="1041283"/>
                </a:lnTo>
                <a:lnTo>
                  <a:pt x="1891325" y="1044536"/>
                </a:lnTo>
                <a:lnTo>
                  <a:pt x="1887852" y="1047356"/>
                </a:lnTo>
                <a:lnTo>
                  <a:pt x="1884161" y="1050175"/>
                </a:lnTo>
                <a:lnTo>
                  <a:pt x="1880255" y="1052562"/>
                </a:lnTo>
                <a:lnTo>
                  <a:pt x="1876130" y="1054513"/>
                </a:lnTo>
                <a:lnTo>
                  <a:pt x="1872006" y="1056032"/>
                </a:lnTo>
                <a:lnTo>
                  <a:pt x="1867448" y="1057116"/>
                </a:lnTo>
                <a:lnTo>
                  <a:pt x="1862672" y="1057983"/>
                </a:lnTo>
                <a:lnTo>
                  <a:pt x="1858113" y="1058201"/>
                </a:lnTo>
                <a:lnTo>
                  <a:pt x="1700738" y="1058201"/>
                </a:lnTo>
                <a:lnTo>
                  <a:pt x="1698133" y="1072082"/>
                </a:lnTo>
                <a:lnTo>
                  <a:pt x="1695311" y="1085962"/>
                </a:lnTo>
                <a:lnTo>
                  <a:pt x="1692489" y="1099626"/>
                </a:lnTo>
                <a:lnTo>
                  <a:pt x="1689017" y="1113507"/>
                </a:lnTo>
                <a:lnTo>
                  <a:pt x="1685760" y="1126737"/>
                </a:lnTo>
                <a:lnTo>
                  <a:pt x="1681853" y="1140401"/>
                </a:lnTo>
                <a:lnTo>
                  <a:pt x="1677946" y="1153848"/>
                </a:lnTo>
                <a:lnTo>
                  <a:pt x="1673605" y="1166862"/>
                </a:lnTo>
                <a:lnTo>
                  <a:pt x="1669263" y="1180092"/>
                </a:lnTo>
                <a:lnTo>
                  <a:pt x="1664704" y="1193105"/>
                </a:lnTo>
                <a:lnTo>
                  <a:pt x="1659712" y="1205902"/>
                </a:lnTo>
                <a:lnTo>
                  <a:pt x="1654502" y="1218698"/>
                </a:lnTo>
                <a:lnTo>
                  <a:pt x="1649293" y="1231711"/>
                </a:lnTo>
                <a:lnTo>
                  <a:pt x="1643866" y="1244291"/>
                </a:lnTo>
                <a:lnTo>
                  <a:pt x="1637788" y="1256654"/>
                </a:lnTo>
                <a:lnTo>
                  <a:pt x="1631927" y="1269016"/>
                </a:lnTo>
                <a:lnTo>
                  <a:pt x="1759564" y="1361411"/>
                </a:lnTo>
                <a:lnTo>
                  <a:pt x="1763254" y="1364231"/>
                </a:lnTo>
                <a:lnTo>
                  <a:pt x="1766510" y="1367701"/>
                </a:lnTo>
                <a:lnTo>
                  <a:pt x="1769332" y="1371171"/>
                </a:lnTo>
                <a:lnTo>
                  <a:pt x="1771937" y="1375075"/>
                </a:lnTo>
                <a:lnTo>
                  <a:pt x="1774325" y="1379196"/>
                </a:lnTo>
                <a:lnTo>
                  <a:pt x="1775844" y="1383317"/>
                </a:lnTo>
                <a:lnTo>
                  <a:pt x="1777146" y="1387654"/>
                </a:lnTo>
                <a:lnTo>
                  <a:pt x="1778015" y="1391992"/>
                </a:lnTo>
                <a:lnTo>
                  <a:pt x="1778666" y="1396330"/>
                </a:lnTo>
                <a:lnTo>
                  <a:pt x="1778666" y="1401101"/>
                </a:lnTo>
                <a:lnTo>
                  <a:pt x="1778449" y="1405439"/>
                </a:lnTo>
                <a:lnTo>
                  <a:pt x="1777581" y="1409994"/>
                </a:lnTo>
                <a:lnTo>
                  <a:pt x="1776278" y="1414332"/>
                </a:lnTo>
                <a:lnTo>
                  <a:pt x="1774542" y="1418886"/>
                </a:lnTo>
                <a:lnTo>
                  <a:pt x="1772371" y="1422790"/>
                </a:lnTo>
                <a:lnTo>
                  <a:pt x="1769766" y="1426694"/>
                </a:lnTo>
                <a:lnTo>
                  <a:pt x="1676210" y="1555526"/>
                </a:lnTo>
                <a:lnTo>
                  <a:pt x="1673171" y="1559214"/>
                </a:lnTo>
                <a:lnTo>
                  <a:pt x="1670132" y="1562467"/>
                </a:lnTo>
                <a:lnTo>
                  <a:pt x="1666441" y="1565503"/>
                </a:lnTo>
                <a:lnTo>
                  <a:pt x="1662534" y="1567889"/>
                </a:lnTo>
                <a:lnTo>
                  <a:pt x="1658410" y="1570275"/>
                </a:lnTo>
                <a:lnTo>
                  <a:pt x="1654285" y="1572010"/>
                </a:lnTo>
                <a:lnTo>
                  <a:pt x="1649944" y="1573311"/>
                </a:lnTo>
                <a:lnTo>
                  <a:pt x="1645603" y="1573962"/>
                </a:lnTo>
                <a:lnTo>
                  <a:pt x="1641261" y="1574612"/>
                </a:lnTo>
                <a:lnTo>
                  <a:pt x="1636702" y="1574830"/>
                </a:lnTo>
                <a:lnTo>
                  <a:pt x="1632144" y="1574179"/>
                </a:lnTo>
                <a:lnTo>
                  <a:pt x="1627586" y="1573528"/>
                </a:lnTo>
                <a:lnTo>
                  <a:pt x="1623244" y="1572227"/>
                </a:lnTo>
                <a:lnTo>
                  <a:pt x="1618903" y="1570708"/>
                </a:lnTo>
                <a:lnTo>
                  <a:pt x="1614779" y="1568323"/>
                </a:lnTo>
                <a:lnTo>
                  <a:pt x="1610872" y="1565720"/>
                </a:lnTo>
                <a:lnTo>
                  <a:pt x="1483234" y="1473326"/>
                </a:lnTo>
                <a:lnTo>
                  <a:pt x="1473250" y="1483085"/>
                </a:lnTo>
                <a:lnTo>
                  <a:pt x="1463047" y="1492195"/>
                </a:lnTo>
                <a:lnTo>
                  <a:pt x="1452628" y="1501521"/>
                </a:lnTo>
                <a:lnTo>
                  <a:pt x="1442209" y="1510631"/>
                </a:lnTo>
                <a:lnTo>
                  <a:pt x="1431572" y="1519523"/>
                </a:lnTo>
                <a:lnTo>
                  <a:pt x="1420719" y="1527982"/>
                </a:lnTo>
                <a:lnTo>
                  <a:pt x="1409648" y="1536440"/>
                </a:lnTo>
                <a:lnTo>
                  <a:pt x="1398578" y="1544682"/>
                </a:lnTo>
                <a:lnTo>
                  <a:pt x="1387290" y="1552923"/>
                </a:lnTo>
                <a:lnTo>
                  <a:pt x="1375785" y="1560731"/>
                </a:lnTo>
                <a:lnTo>
                  <a:pt x="1364281" y="1568323"/>
                </a:lnTo>
                <a:lnTo>
                  <a:pt x="1352342" y="1575914"/>
                </a:lnTo>
                <a:lnTo>
                  <a:pt x="1340403" y="1583071"/>
                </a:lnTo>
                <a:lnTo>
                  <a:pt x="1328464" y="1590228"/>
                </a:lnTo>
                <a:lnTo>
                  <a:pt x="1316091" y="1596952"/>
                </a:lnTo>
                <a:lnTo>
                  <a:pt x="1303718" y="1603676"/>
                </a:lnTo>
                <a:lnTo>
                  <a:pt x="1352559" y="1753112"/>
                </a:lnTo>
                <a:lnTo>
                  <a:pt x="1353645" y="1757883"/>
                </a:lnTo>
                <a:lnTo>
                  <a:pt x="1354296" y="1762655"/>
                </a:lnTo>
                <a:lnTo>
                  <a:pt x="1354946" y="1767426"/>
                </a:lnTo>
                <a:lnTo>
                  <a:pt x="1354730" y="1771764"/>
                </a:lnTo>
                <a:lnTo>
                  <a:pt x="1354079" y="1776319"/>
                </a:lnTo>
                <a:lnTo>
                  <a:pt x="1353210" y="1780657"/>
                </a:lnTo>
                <a:lnTo>
                  <a:pt x="1351474" y="1784995"/>
                </a:lnTo>
                <a:lnTo>
                  <a:pt x="1349737" y="1789115"/>
                </a:lnTo>
                <a:lnTo>
                  <a:pt x="1347349" y="1793019"/>
                </a:lnTo>
                <a:lnTo>
                  <a:pt x="1344962" y="1796707"/>
                </a:lnTo>
                <a:lnTo>
                  <a:pt x="1342139" y="1799960"/>
                </a:lnTo>
                <a:lnTo>
                  <a:pt x="1338666" y="1803214"/>
                </a:lnTo>
                <a:lnTo>
                  <a:pt x="1335194" y="1806033"/>
                </a:lnTo>
                <a:lnTo>
                  <a:pt x="1331286" y="1808419"/>
                </a:lnTo>
                <a:lnTo>
                  <a:pt x="1326945" y="1810588"/>
                </a:lnTo>
                <a:lnTo>
                  <a:pt x="1322603" y="1812323"/>
                </a:lnTo>
                <a:lnTo>
                  <a:pt x="1171306" y="1861556"/>
                </a:lnTo>
                <a:lnTo>
                  <a:pt x="1166531" y="1862641"/>
                </a:lnTo>
                <a:lnTo>
                  <a:pt x="1161972" y="1863508"/>
                </a:lnTo>
                <a:lnTo>
                  <a:pt x="1157414" y="1863725"/>
                </a:lnTo>
                <a:lnTo>
                  <a:pt x="1152638" y="1863725"/>
                </a:lnTo>
                <a:lnTo>
                  <a:pt x="1148080" y="1862858"/>
                </a:lnTo>
                <a:lnTo>
                  <a:pt x="1143738" y="1861990"/>
                </a:lnTo>
                <a:lnTo>
                  <a:pt x="1139614" y="1860472"/>
                </a:lnTo>
                <a:lnTo>
                  <a:pt x="1135490" y="1858520"/>
                </a:lnTo>
                <a:lnTo>
                  <a:pt x="1131365" y="1856568"/>
                </a:lnTo>
                <a:lnTo>
                  <a:pt x="1127675" y="1853748"/>
                </a:lnTo>
                <a:lnTo>
                  <a:pt x="1124419" y="1850929"/>
                </a:lnTo>
                <a:lnTo>
                  <a:pt x="1121380" y="1847459"/>
                </a:lnTo>
                <a:lnTo>
                  <a:pt x="1118558" y="1843989"/>
                </a:lnTo>
                <a:lnTo>
                  <a:pt x="1115954" y="1840085"/>
                </a:lnTo>
                <a:lnTo>
                  <a:pt x="1113783" y="1835747"/>
                </a:lnTo>
                <a:lnTo>
                  <a:pt x="1112046" y="1831409"/>
                </a:lnTo>
                <a:lnTo>
                  <a:pt x="1063423" y="1681538"/>
                </a:lnTo>
                <a:lnTo>
                  <a:pt x="1049747" y="1683491"/>
                </a:lnTo>
                <a:lnTo>
                  <a:pt x="1036289" y="1685009"/>
                </a:lnTo>
                <a:lnTo>
                  <a:pt x="1022397" y="1686310"/>
                </a:lnTo>
                <a:lnTo>
                  <a:pt x="1008505" y="1687611"/>
                </a:lnTo>
                <a:lnTo>
                  <a:pt x="994612" y="1688479"/>
                </a:lnTo>
                <a:lnTo>
                  <a:pt x="980719" y="1689130"/>
                </a:lnTo>
                <a:lnTo>
                  <a:pt x="966392" y="1689346"/>
                </a:lnTo>
                <a:lnTo>
                  <a:pt x="952500" y="1689780"/>
                </a:lnTo>
                <a:lnTo>
                  <a:pt x="938391" y="1689346"/>
                </a:lnTo>
                <a:lnTo>
                  <a:pt x="924281" y="1689130"/>
                </a:lnTo>
                <a:lnTo>
                  <a:pt x="910389" y="1688479"/>
                </a:lnTo>
                <a:lnTo>
                  <a:pt x="896497" y="1687611"/>
                </a:lnTo>
                <a:lnTo>
                  <a:pt x="882604" y="1686310"/>
                </a:lnTo>
                <a:lnTo>
                  <a:pt x="868929" y="1685009"/>
                </a:lnTo>
                <a:lnTo>
                  <a:pt x="855036" y="1683491"/>
                </a:lnTo>
                <a:lnTo>
                  <a:pt x="841361" y="1681538"/>
                </a:lnTo>
                <a:lnTo>
                  <a:pt x="793172" y="1831409"/>
                </a:lnTo>
                <a:lnTo>
                  <a:pt x="791218" y="1835963"/>
                </a:lnTo>
                <a:lnTo>
                  <a:pt x="789264" y="1840085"/>
                </a:lnTo>
                <a:lnTo>
                  <a:pt x="786660" y="1843989"/>
                </a:lnTo>
                <a:lnTo>
                  <a:pt x="783837" y="1847459"/>
                </a:lnTo>
                <a:lnTo>
                  <a:pt x="780798" y="1850929"/>
                </a:lnTo>
                <a:lnTo>
                  <a:pt x="777108" y="1853748"/>
                </a:lnTo>
                <a:lnTo>
                  <a:pt x="773635" y="1856568"/>
                </a:lnTo>
                <a:lnTo>
                  <a:pt x="769728" y="1858520"/>
                </a:lnTo>
                <a:lnTo>
                  <a:pt x="765604" y="1860472"/>
                </a:lnTo>
                <a:lnTo>
                  <a:pt x="761262" y="1861990"/>
                </a:lnTo>
                <a:lnTo>
                  <a:pt x="756921" y="1862858"/>
                </a:lnTo>
                <a:lnTo>
                  <a:pt x="752145" y="1863725"/>
                </a:lnTo>
                <a:lnTo>
                  <a:pt x="747804" y="1863725"/>
                </a:lnTo>
                <a:lnTo>
                  <a:pt x="743246" y="1863508"/>
                </a:lnTo>
                <a:lnTo>
                  <a:pt x="738470" y="1862641"/>
                </a:lnTo>
                <a:lnTo>
                  <a:pt x="733694" y="1861340"/>
                </a:lnTo>
                <a:lnTo>
                  <a:pt x="582614" y="1812323"/>
                </a:lnTo>
                <a:lnTo>
                  <a:pt x="578056" y="1810588"/>
                </a:lnTo>
                <a:lnTo>
                  <a:pt x="573931" y="1808419"/>
                </a:lnTo>
                <a:lnTo>
                  <a:pt x="570024" y="1806033"/>
                </a:lnTo>
                <a:lnTo>
                  <a:pt x="566551" y="1803214"/>
                </a:lnTo>
                <a:lnTo>
                  <a:pt x="563078" y="1799960"/>
                </a:lnTo>
                <a:lnTo>
                  <a:pt x="560039" y="1796707"/>
                </a:lnTo>
                <a:lnTo>
                  <a:pt x="557434" y="1793019"/>
                </a:lnTo>
                <a:lnTo>
                  <a:pt x="555481" y="1789115"/>
                </a:lnTo>
                <a:lnTo>
                  <a:pt x="553310" y="1784995"/>
                </a:lnTo>
                <a:lnTo>
                  <a:pt x="552007" y="1780657"/>
                </a:lnTo>
                <a:lnTo>
                  <a:pt x="550922" y="1776319"/>
                </a:lnTo>
                <a:lnTo>
                  <a:pt x="550271" y="1771764"/>
                </a:lnTo>
                <a:lnTo>
                  <a:pt x="550271" y="1767426"/>
                </a:lnTo>
                <a:lnTo>
                  <a:pt x="550488" y="1762655"/>
                </a:lnTo>
                <a:lnTo>
                  <a:pt x="551356" y="1757883"/>
                </a:lnTo>
                <a:lnTo>
                  <a:pt x="552224" y="1753112"/>
                </a:lnTo>
                <a:lnTo>
                  <a:pt x="601282" y="1603676"/>
                </a:lnTo>
                <a:lnTo>
                  <a:pt x="588909" y="1596952"/>
                </a:lnTo>
                <a:lnTo>
                  <a:pt x="576753" y="1590228"/>
                </a:lnTo>
                <a:lnTo>
                  <a:pt x="564597" y="1583071"/>
                </a:lnTo>
                <a:lnTo>
                  <a:pt x="552658" y="1575914"/>
                </a:lnTo>
                <a:lnTo>
                  <a:pt x="540936" y="1568323"/>
                </a:lnTo>
                <a:lnTo>
                  <a:pt x="529215" y="1560731"/>
                </a:lnTo>
                <a:lnTo>
                  <a:pt x="517927" y="1552923"/>
                </a:lnTo>
                <a:lnTo>
                  <a:pt x="506423" y="1544682"/>
                </a:lnTo>
                <a:lnTo>
                  <a:pt x="495135" y="1536440"/>
                </a:lnTo>
                <a:lnTo>
                  <a:pt x="484281" y="1527982"/>
                </a:lnTo>
                <a:lnTo>
                  <a:pt x="473428" y="1519306"/>
                </a:lnTo>
                <a:lnTo>
                  <a:pt x="462791" y="1510631"/>
                </a:lnTo>
                <a:lnTo>
                  <a:pt x="452155" y="1501521"/>
                </a:lnTo>
                <a:lnTo>
                  <a:pt x="441953" y="1492195"/>
                </a:lnTo>
                <a:lnTo>
                  <a:pt x="431751" y="1482869"/>
                </a:lnTo>
                <a:lnTo>
                  <a:pt x="421549" y="1473108"/>
                </a:lnTo>
                <a:lnTo>
                  <a:pt x="294346" y="1565720"/>
                </a:lnTo>
                <a:lnTo>
                  <a:pt x="290222" y="1568323"/>
                </a:lnTo>
                <a:lnTo>
                  <a:pt x="286097" y="1570708"/>
                </a:lnTo>
                <a:lnTo>
                  <a:pt x="281756" y="1572227"/>
                </a:lnTo>
                <a:lnTo>
                  <a:pt x="277197" y="1573528"/>
                </a:lnTo>
                <a:lnTo>
                  <a:pt x="272856" y="1574179"/>
                </a:lnTo>
                <a:lnTo>
                  <a:pt x="268298" y="1574830"/>
                </a:lnTo>
                <a:lnTo>
                  <a:pt x="263739" y="1574830"/>
                </a:lnTo>
                <a:lnTo>
                  <a:pt x="259397" y="1574179"/>
                </a:lnTo>
                <a:lnTo>
                  <a:pt x="254839" y="1573311"/>
                </a:lnTo>
                <a:lnTo>
                  <a:pt x="250498" y="1572010"/>
                </a:lnTo>
                <a:lnTo>
                  <a:pt x="246374" y="1570275"/>
                </a:lnTo>
                <a:lnTo>
                  <a:pt x="242249" y="1568106"/>
                </a:lnTo>
                <a:lnTo>
                  <a:pt x="238776" y="1565503"/>
                </a:lnTo>
                <a:lnTo>
                  <a:pt x="235086" y="1562467"/>
                </a:lnTo>
                <a:lnTo>
                  <a:pt x="231829" y="1559214"/>
                </a:lnTo>
                <a:lnTo>
                  <a:pt x="228791" y="1555526"/>
                </a:lnTo>
                <a:lnTo>
                  <a:pt x="135017" y="1426694"/>
                </a:lnTo>
                <a:lnTo>
                  <a:pt x="132412" y="1422790"/>
                </a:lnTo>
                <a:lnTo>
                  <a:pt x="130458" y="1418886"/>
                </a:lnTo>
                <a:lnTo>
                  <a:pt x="128722" y="1414332"/>
                </a:lnTo>
                <a:lnTo>
                  <a:pt x="127419" y="1409994"/>
                </a:lnTo>
                <a:lnTo>
                  <a:pt x="126551" y="1405439"/>
                </a:lnTo>
                <a:lnTo>
                  <a:pt x="126334" y="1401101"/>
                </a:lnTo>
                <a:lnTo>
                  <a:pt x="126334" y="1396330"/>
                </a:lnTo>
                <a:lnTo>
                  <a:pt x="126768" y="1391992"/>
                </a:lnTo>
                <a:lnTo>
                  <a:pt x="127853" y="1387654"/>
                </a:lnTo>
                <a:lnTo>
                  <a:pt x="129156" y="1383317"/>
                </a:lnTo>
                <a:lnTo>
                  <a:pt x="130893" y="1379196"/>
                </a:lnTo>
                <a:lnTo>
                  <a:pt x="133063" y="1375075"/>
                </a:lnTo>
                <a:lnTo>
                  <a:pt x="135668" y="1371171"/>
                </a:lnTo>
                <a:lnTo>
                  <a:pt x="138490" y="1367701"/>
                </a:lnTo>
                <a:lnTo>
                  <a:pt x="141746" y="1364447"/>
                </a:lnTo>
                <a:lnTo>
                  <a:pt x="145653" y="1361411"/>
                </a:lnTo>
                <a:lnTo>
                  <a:pt x="272856" y="1269016"/>
                </a:lnTo>
                <a:lnTo>
                  <a:pt x="266995" y="1256654"/>
                </a:lnTo>
                <a:lnTo>
                  <a:pt x="261351" y="1244074"/>
                </a:lnTo>
                <a:lnTo>
                  <a:pt x="255707" y="1231711"/>
                </a:lnTo>
                <a:lnTo>
                  <a:pt x="250281" y="1218698"/>
                </a:lnTo>
                <a:lnTo>
                  <a:pt x="245071" y="1205902"/>
                </a:lnTo>
                <a:lnTo>
                  <a:pt x="240295" y="1193105"/>
                </a:lnTo>
                <a:lnTo>
                  <a:pt x="235737" y="1180092"/>
                </a:lnTo>
                <a:lnTo>
                  <a:pt x="231178" y="1166862"/>
                </a:lnTo>
                <a:lnTo>
                  <a:pt x="227054" y="1153848"/>
                </a:lnTo>
                <a:lnTo>
                  <a:pt x="222930" y="1140401"/>
                </a:lnTo>
                <a:lnTo>
                  <a:pt x="219457" y="1126737"/>
                </a:lnTo>
                <a:lnTo>
                  <a:pt x="215767" y="1113507"/>
                </a:lnTo>
                <a:lnTo>
                  <a:pt x="212728" y="1099626"/>
                </a:lnTo>
                <a:lnTo>
                  <a:pt x="209689" y="1085962"/>
                </a:lnTo>
                <a:lnTo>
                  <a:pt x="207084" y="1072082"/>
                </a:lnTo>
                <a:lnTo>
                  <a:pt x="204479" y="1058201"/>
                </a:lnTo>
                <a:lnTo>
                  <a:pt x="47104" y="1058201"/>
                </a:lnTo>
                <a:lnTo>
                  <a:pt x="42111" y="1057983"/>
                </a:lnTo>
                <a:lnTo>
                  <a:pt x="37552" y="1057116"/>
                </a:lnTo>
                <a:lnTo>
                  <a:pt x="32994" y="1056032"/>
                </a:lnTo>
                <a:lnTo>
                  <a:pt x="28653" y="1054513"/>
                </a:lnTo>
                <a:lnTo>
                  <a:pt x="24745" y="1052562"/>
                </a:lnTo>
                <a:lnTo>
                  <a:pt x="20839" y="1050175"/>
                </a:lnTo>
                <a:lnTo>
                  <a:pt x="16931" y="1047356"/>
                </a:lnTo>
                <a:lnTo>
                  <a:pt x="13892" y="1044536"/>
                </a:lnTo>
                <a:lnTo>
                  <a:pt x="10853" y="1041283"/>
                </a:lnTo>
                <a:lnTo>
                  <a:pt x="8032" y="1037596"/>
                </a:lnTo>
                <a:lnTo>
                  <a:pt x="5644" y="1033692"/>
                </a:lnTo>
                <a:lnTo>
                  <a:pt x="3690" y="1029571"/>
                </a:lnTo>
                <a:lnTo>
                  <a:pt x="1954" y="1025234"/>
                </a:lnTo>
                <a:lnTo>
                  <a:pt x="1085" y="1020896"/>
                </a:lnTo>
                <a:lnTo>
                  <a:pt x="217" y="1015907"/>
                </a:lnTo>
                <a:lnTo>
                  <a:pt x="0" y="1011353"/>
                </a:lnTo>
                <a:lnTo>
                  <a:pt x="0" y="852156"/>
                </a:lnTo>
                <a:lnTo>
                  <a:pt x="217" y="847601"/>
                </a:lnTo>
                <a:lnTo>
                  <a:pt x="1085" y="843047"/>
                </a:lnTo>
                <a:lnTo>
                  <a:pt x="1954" y="838275"/>
                </a:lnTo>
                <a:lnTo>
                  <a:pt x="3690" y="833937"/>
                </a:lnTo>
                <a:lnTo>
                  <a:pt x="5644" y="830250"/>
                </a:lnTo>
                <a:lnTo>
                  <a:pt x="8032" y="826346"/>
                </a:lnTo>
                <a:lnTo>
                  <a:pt x="10853" y="822659"/>
                </a:lnTo>
                <a:lnTo>
                  <a:pt x="13892" y="819406"/>
                </a:lnTo>
                <a:lnTo>
                  <a:pt x="16931" y="816370"/>
                </a:lnTo>
                <a:lnTo>
                  <a:pt x="20839" y="813550"/>
                </a:lnTo>
                <a:lnTo>
                  <a:pt x="24745" y="811164"/>
                </a:lnTo>
                <a:lnTo>
                  <a:pt x="28653" y="809429"/>
                </a:lnTo>
                <a:lnTo>
                  <a:pt x="32994" y="807477"/>
                </a:lnTo>
                <a:lnTo>
                  <a:pt x="37552" y="806609"/>
                </a:lnTo>
                <a:lnTo>
                  <a:pt x="42111" y="805742"/>
                </a:lnTo>
                <a:lnTo>
                  <a:pt x="47104" y="805525"/>
                </a:lnTo>
                <a:lnTo>
                  <a:pt x="204479" y="805525"/>
                </a:lnTo>
                <a:lnTo>
                  <a:pt x="207084" y="791644"/>
                </a:lnTo>
                <a:lnTo>
                  <a:pt x="209689" y="777764"/>
                </a:lnTo>
                <a:lnTo>
                  <a:pt x="212728" y="764099"/>
                </a:lnTo>
                <a:lnTo>
                  <a:pt x="215767" y="750436"/>
                </a:lnTo>
                <a:lnTo>
                  <a:pt x="219457" y="736771"/>
                </a:lnTo>
                <a:lnTo>
                  <a:pt x="222930" y="723324"/>
                </a:lnTo>
                <a:lnTo>
                  <a:pt x="227054" y="709877"/>
                </a:lnTo>
                <a:lnTo>
                  <a:pt x="231178" y="696647"/>
                </a:lnTo>
                <a:lnTo>
                  <a:pt x="235737" y="683634"/>
                </a:lnTo>
                <a:lnTo>
                  <a:pt x="240295" y="670620"/>
                </a:lnTo>
                <a:lnTo>
                  <a:pt x="245071" y="657607"/>
                </a:lnTo>
                <a:lnTo>
                  <a:pt x="250281" y="644810"/>
                </a:lnTo>
                <a:lnTo>
                  <a:pt x="255707" y="632014"/>
                </a:lnTo>
                <a:lnTo>
                  <a:pt x="261351" y="619434"/>
                </a:lnTo>
                <a:lnTo>
                  <a:pt x="266995" y="607072"/>
                </a:lnTo>
                <a:lnTo>
                  <a:pt x="272856" y="594709"/>
                </a:lnTo>
                <a:lnTo>
                  <a:pt x="145653" y="502098"/>
                </a:lnTo>
                <a:lnTo>
                  <a:pt x="141746" y="499061"/>
                </a:lnTo>
                <a:lnTo>
                  <a:pt x="138490" y="495808"/>
                </a:lnTo>
                <a:lnTo>
                  <a:pt x="135668" y="492337"/>
                </a:lnTo>
                <a:lnTo>
                  <a:pt x="133063" y="488651"/>
                </a:lnTo>
                <a:lnTo>
                  <a:pt x="130893" y="484529"/>
                </a:lnTo>
                <a:lnTo>
                  <a:pt x="129156" y="480409"/>
                </a:lnTo>
                <a:lnTo>
                  <a:pt x="127853" y="475854"/>
                </a:lnTo>
                <a:lnTo>
                  <a:pt x="126768" y="471516"/>
                </a:lnTo>
                <a:lnTo>
                  <a:pt x="126334" y="467178"/>
                </a:lnTo>
                <a:lnTo>
                  <a:pt x="126334" y="462624"/>
                </a:lnTo>
                <a:lnTo>
                  <a:pt x="126551" y="458069"/>
                </a:lnTo>
                <a:lnTo>
                  <a:pt x="127419" y="453515"/>
                </a:lnTo>
                <a:lnTo>
                  <a:pt x="128722" y="449177"/>
                </a:lnTo>
                <a:lnTo>
                  <a:pt x="130458" y="444839"/>
                </a:lnTo>
                <a:lnTo>
                  <a:pt x="132412" y="440718"/>
                </a:lnTo>
                <a:lnTo>
                  <a:pt x="135017" y="436597"/>
                </a:lnTo>
                <a:lnTo>
                  <a:pt x="228791" y="308416"/>
                </a:lnTo>
                <a:lnTo>
                  <a:pt x="231829" y="304512"/>
                </a:lnTo>
                <a:lnTo>
                  <a:pt x="235086" y="301259"/>
                </a:lnTo>
                <a:lnTo>
                  <a:pt x="238776" y="298005"/>
                </a:lnTo>
                <a:lnTo>
                  <a:pt x="242249" y="295619"/>
                </a:lnTo>
                <a:lnTo>
                  <a:pt x="246374" y="293451"/>
                </a:lnTo>
                <a:lnTo>
                  <a:pt x="250498" y="291715"/>
                </a:lnTo>
                <a:lnTo>
                  <a:pt x="254839" y="290414"/>
                </a:lnTo>
                <a:lnTo>
                  <a:pt x="259397" y="289330"/>
                </a:lnTo>
                <a:lnTo>
                  <a:pt x="263739" y="288896"/>
                </a:lnTo>
                <a:lnTo>
                  <a:pt x="268298" y="288896"/>
                </a:lnTo>
                <a:lnTo>
                  <a:pt x="272856" y="289330"/>
                </a:lnTo>
                <a:lnTo>
                  <a:pt x="277197" y="290197"/>
                </a:lnTo>
                <a:lnTo>
                  <a:pt x="281756" y="291499"/>
                </a:lnTo>
                <a:lnTo>
                  <a:pt x="286097" y="293017"/>
                </a:lnTo>
                <a:lnTo>
                  <a:pt x="290222" y="295186"/>
                </a:lnTo>
                <a:lnTo>
                  <a:pt x="294346" y="297788"/>
                </a:lnTo>
                <a:lnTo>
                  <a:pt x="421549" y="390400"/>
                </a:lnTo>
                <a:lnTo>
                  <a:pt x="431751" y="380857"/>
                </a:lnTo>
                <a:lnTo>
                  <a:pt x="441953" y="371314"/>
                </a:lnTo>
                <a:lnTo>
                  <a:pt x="452155" y="361988"/>
                </a:lnTo>
                <a:lnTo>
                  <a:pt x="462791" y="353095"/>
                </a:lnTo>
                <a:lnTo>
                  <a:pt x="473645" y="344203"/>
                </a:lnTo>
                <a:lnTo>
                  <a:pt x="484281" y="335527"/>
                </a:lnTo>
                <a:lnTo>
                  <a:pt x="495135" y="327068"/>
                </a:lnTo>
                <a:lnTo>
                  <a:pt x="506423" y="318827"/>
                </a:lnTo>
                <a:lnTo>
                  <a:pt x="517927" y="310585"/>
                </a:lnTo>
                <a:lnTo>
                  <a:pt x="529215" y="302994"/>
                </a:lnTo>
                <a:lnTo>
                  <a:pt x="540936" y="295186"/>
                </a:lnTo>
                <a:lnTo>
                  <a:pt x="552658" y="287811"/>
                </a:lnTo>
                <a:lnTo>
                  <a:pt x="564597" y="280654"/>
                </a:lnTo>
                <a:lnTo>
                  <a:pt x="576753" y="273497"/>
                </a:lnTo>
                <a:lnTo>
                  <a:pt x="588909" y="266773"/>
                </a:lnTo>
                <a:lnTo>
                  <a:pt x="601282" y="260050"/>
                </a:lnTo>
                <a:lnTo>
                  <a:pt x="552224" y="110396"/>
                </a:lnTo>
                <a:lnTo>
                  <a:pt x="550922" y="105842"/>
                </a:lnTo>
                <a:lnTo>
                  <a:pt x="550488" y="100853"/>
                </a:lnTo>
                <a:lnTo>
                  <a:pt x="550053" y="96299"/>
                </a:lnTo>
                <a:lnTo>
                  <a:pt x="550271" y="91961"/>
                </a:lnTo>
                <a:lnTo>
                  <a:pt x="550704" y="87406"/>
                </a:lnTo>
                <a:lnTo>
                  <a:pt x="552007" y="82852"/>
                </a:lnTo>
                <a:lnTo>
                  <a:pt x="553310" y="78514"/>
                </a:lnTo>
                <a:lnTo>
                  <a:pt x="555046" y="74826"/>
                </a:lnTo>
                <a:lnTo>
                  <a:pt x="557434" y="70706"/>
                </a:lnTo>
                <a:lnTo>
                  <a:pt x="560039" y="67018"/>
                </a:lnTo>
                <a:lnTo>
                  <a:pt x="563078" y="63765"/>
                </a:lnTo>
                <a:lnTo>
                  <a:pt x="566551" y="60512"/>
                </a:lnTo>
                <a:lnTo>
                  <a:pt x="570024" y="57693"/>
                </a:lnTo>
                <a:lnTo>
                  <a:pt x="573931" y="55090"/>
                </a:lnTo>
                <a:lnTo>
                  <a:pt x="578056" y="53137"/>
                </a:lnTo>
                <a:lnTo>
                  <a:pt x="582614" y="51402"/>
                </a:lnTo>
                <a:lnTo>
                  <a:pt x="733912" y="1952"/>
                </a:lnTo>
                <a:lnTo>
                  <a:pt x="738470" y="868"/>
                </a:lnTo>
                <a:lnTo>
                  <a:pt x="743246" y="216"/>
                </a:lnTo>
                <a:close/>
              </a:path>
            </a:pathLst>
          </a:custGeom>
          <a:solidFill>
            <a:schemeClr val="accent4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5" name="Freeform 5"/>
          <p:cNvSpPr/>
          <p:nvPr/>
        </p:nvSpPr>
        <p:spPr>
          <a:xfrm>
            <a:off x="5566823" y="2336206"/>
            <a:ext cx="1702240" cy="1665358"/>
          </a:xfrm>
          <a:custGeom>
            <a:rect l="l" t="t" r="r" b="b"/>
            <a:pathLst>
              <a:path w="1905000" h="1863725">
                <a:moveTo>
                  <a:pt x="952500" y="355818"/>
                </a:moveTo>
                <a:cubicBezTo>
                  <a:pt x="634360" y="355818"/>
                  <a:pt x="376456" y="613722"/>
                  <a:pt x="376456" y="931862"/>
                </a:cubicBezTo>
                <a:cubicBezTo>
                  <a:pt x="376456" y="1250002"/>
                  <a:pt x="634360" y="1507906"/>
                  <a:pt x="952500" y="1507906"/>
                </a:cubicBezTo>
                <a:cubicBezTo>
                  <a:pt x="1270640" y="1507906"/>
                  <a:pt x="1528544" y="1250002"/>
                  <a:pt x="1528544" y="931862"/>
                </a:cubicBezTo>
                <a:cubicBezTo>
                  <a:pt x="1528544" y="613722"/>
                  <a:pt x="1270640" y="355818"/>
                  <a:pt x="952500" y="355818"/>
                </a:cubicBezTo>
                <a:close/>
                <a:moveTo>
                  <a:pt x="747804" y="0"/>
                </a:moveTo>
                <a:lnTo>
                  <a:pt x="752363" y="0"/>
                </a:lnTo>
                <a:lnTo>
                  <a:pt x="756921" y="650"/>
                </a:lnTo>
                <a:lnTo>
                  <a:pt x="761262" y="1735"/>
                </a:lnTo>
                <a:lnTo>
                  <a:pt x="765604" y="3253"/>
                </a:lnTo>
                <a:lnTo>
                  <a:pt x="769728" y="4988"/>
                </a:lnTo>
                <a:lnTo>
                  <a:pt x="773635" y="7374"/>
                </a:lnTo>
                <a:lnTo>
                  <a:pt x="777108" y="9977"/>
                </a:lnTo>
                <a:lnTo>
                  <a:pt x="780798" y="12796"/>
                </a:lnTo>
                <a:lnTo>
                  <a:pt x="783837" y="16050"/>
                </a:lnTo>
                <a:lnTo>
                  <a:pt x="786660" y="19736"/>
                </a:lnTo>
                <a:lnTo>
                  <a:pt x="789264" y="23640"/>
                </a:lnTo>
                <a:lnTo>
                  <a:pt x="791218" y="27978"/>
                </a:lnTo>
                <a:lnTo>
                  <a:pt x="793172" y="32316"/>
                </a:lnTo>
                <a:lnTo>
                  <a:pt x="841361" y="181970"/>
                </a:lnTo>
                <a:lnTo>
                  <a:pt x="855036" y="180018"/>
                </a:lnTo>
                <a:lnTo>
                  <a:pt x="868929" y="178499"/>
                </a:lnTo>
                <a:lnTo>
                  <a:pt x="882604" y="176981"/>
                </a:lnTo>
                <a:lnTo>
                  <a:pt x="896497" y="175897"/>
                </a:lnTo>
                <a:lnTo>
                  <a:pt x="910389" y="175029"/>
                </a:lnTo>
                <a:lnTo>
                  <a:pt x="924281" y="174378"/>
                </a:lnTo>
                <a:lnTo>
                  <a:pt x="938391" y="173945"/>
                </a:lnTo>
                <a:lnTo>
                  <a:pt x="952500" y="173945"/>
                </a:lnTo>
                <a:lnTo>
                  <a:pt x="966392" y="173945"/>
                </a:lnTo>
                <a:lnTo>
                  <a:pt x="980719" y="174378"/>
                </a:lnTo>
                <a:lnTo>
                  <a:pt x="994612" y="175029"/>
                </a:lnTo>
                <a:lnTo>
                  <a:pt x="1008505" y="175897"/>
                </a:lnTo>
                <a:lnTo>
                  <a:pt x="1022397" y="176981"/>
                </a:lnTo>
                <a:lnTo>
                  <a:pt x="1035855" y="178499"/>
                </a:lnTo>
                <a:lnTo>
                  <a:pt x="1049747" y="180018"/>
                </a:lnTo>
                <a:lnTo>
                  <a:pt x="1063423" y="181970"/>
                </a:lnTo>
                <a:lnTo>
                  <a:pt x="1112046" y="32316"/>
                </a:lnTo>
                <a:lnTo>
                  <a:pt x="1113783" y="27762"/>
                </a:lnTo>
                <a:lnTo>
                  <a:pt x="1115954" y="23640"/>
                </a:lnTo>
                <a:lnTo>
                  <a:pt x="1118558" y="19736"/>
                </a:lnTo>
                <a:lnTo>
                  <a:pt x="1121380" y="16050"/>
                </a:lnTo>
                <a:lnTo>
                  <a:pt x="1124419" y="12796"/>
                </a:lnTo>
                <a:lnTo>
                  <a:pt x="1127675" y="9977"/>
                </a:lnTo>
                <a:lnTo>
                  <a:pt x="1131582" y="7157"/>
                </a:lnTo>
                <a:lnTo>
                  <a:pt x="1135490" y="4988"/>
                </a:lnTo>
                <a:lnTo>
                  <a:pt x="1139614" y="3253"/>
                </a:lnTo>
                <a:lnTo>
                  <a:pt x="1143738" y="1735"/>
                </a:lnTo>
                <a:lnTo>
                  <a:pt x="1148080" y="650"/>
                </a:lnTo>
                <a:lnTo>
                  <a:pt x="1152638" y="0"/>
                </a:lnTo>
                <a:lnTo>
                  <a:pt x="1157414" y="0"/>
                </a:lnTo>
                <a:lnTo>
                  <a:pt x="1161972" y="216"/>
                </a:lnTo>
                <a:lnTo>
                  <a:pt x="1166531" y="868"/>
                </a:lnTo>
                <a:lnTo>
                  <a:pt x="1171306" y="1952"/>
                </a:lnTo>
                <a:lnTo>
                  <a:pt x="1322169" y="51402"/>
                </a:lnTo>
                <a:lnTo>
                  <a:pt x="1326945" y="52921"/>
                </a:lnTo>
                <a:lnTo>
                  <a:pt x="1331069" y="55090"/>
                </a:lnTo>
                <a:lnTo>
                  <a:pt x="1335194" y="57475"/>
                </a:lnTo>
                <a:lnTo>
                  <a:pt x="1338666" y="60295"/>
                </a:lnTo>
                <a:lnTo>
                  <a:pt x="1342139" y="63765"/>
                </a:lnTo>
                <a:lnTo>
                  <a:pt x="1344962" y="67018"/>
                </a:lnTo>
                <a:lnTo>
                  <a:pt x="1347349" y="70706"/>
                </a:lnTo>
                <a:lnTo>
                  <a:pt x="1349737" y="74392"/>
                </a:lnTo>
                <a:lnTo>
                  <a:pt x="1351474" y="78514"/>
                </a:lnTo>
                <a:lnTo>
                  <a:pt x="1353210" y="82852"/>
                </a:lnTo>
                <a:lnTo>
                  <a:pt x="1354079" y="87406"/>
                </a:lnTo>
                <a:lnTo>
                  <a:pt x="1354730" y="91961"/>
                </a:lnTo>
                <a:lnTo>
                  <a:pt x="1354946" y="96515"/>
                </a:lnTo>
                <a:lnTo>
                  <a:pt x="1354296" y="101287"/>
                </a:lnTo>
                <a:lnTo>
                  <a:pt x="1353645" y="105842"/>
                </a:lnTo>
                <a:lnTo>
                  <a:pt x="1352559" y="110396"/>
                </a:lnTo>
                <a:lnTo>
                  <a:pt x="1303718" y="260050"/>
                </a:lnTo>
                <a:lnTo>
                  <a:pt x="1316091" y="266773"/>
                </a:lnTo>
                <a:lnTo>
                  <a:pt x="1328464" y="273497"/>
                </a:lnTo>
                <a:lnTo>
                  <a:pt x="1340403" y="280654"/>
                </a:lnTo>
                <a:lnTo>
                  <a:pt x="1352342" y="287811"/>
                </a:lnTo>
                <a:lnTo>
                  <a:pt x="1364281" y="295186"/>
                </a:lnTo>
                <a:lnTo>
                  <a:pt x="1375785" y="302994"/>
                </a:lnTo>
                <a:lnTo>
                  <a:pt x="1387073" y="310585"/>
                </a:lnTo>
                <a:lnTo>
                  <a:pt x="1398578" y="318827"/>
                </a:lnTo>
                <a:lnTo>
                  <a:pt x="1409648" y="327068"/>
                </a:lnTo>
                <a:lnTo>
                  <a:pt x="1420719" y="335527"/>
                </a:lnTo>
                <a:lnTo>
                  <a:pt x="1431572" y="344203"/>
                </a:lnTo>
                <a:lnTo>
                  <a:pt x="1442209" y="353095"/>
                </a:lnTo>
                <a:lnTo>
                  <a:pt x="1452628" y="361988"/>
                </a:lnTo>
                <a:lnTo>
                  <a:pt x="1463047" y="371314"/>
                </a:lnTo>
                <a:lnTo>
                  <a:pt x="1473250" y="380857"/>
                </a:lnTo>
                <a:lnTo>
                  <a:pt x="1483234" y="390400"/>
                </a:lnTo>
                <a:lnTo>
                  <a:pt x="1610872" y="297788"/>
                </a:lnTo>
                <a:lnTo>
                  <a:pt x="1614779" y="295186"/>
                </a:lnTo>
                <a:lnTo>
                  <a:pt x="1619120" y="293017"/>
                </a:lnTo>
                <a:lnTo>
                  <a:pt x="1623244" y="291499"/>
                </a:lnTo>
                <a:lnTo>
                  <a:pt x="1627803" y="290197"/>
                </a:lnTo>
                <a:lnTo>
                  <a:pt x="1632144" y="289330"/>
                </a:lnTo>
                <a:lnTo>
                  <a:pt x="1636702" y="288896"/>
                </a:lnTo>
                <a:lnTo>
                  <a:pt x="1641261" y="288896"/>
                </a:lnTo>
                <a:lnTo>
                  <a:pt x="1645603" y="289330"/>
                </a:lnTo>
                <a:lnTo>
                  <a:pt x="1649944" y="290414"/>
                </a:lnTo>
                <a:lnTo>
                  <a:pt x="1654285" y="291715"/>
                </a:lnTo>
                <a:lnTo>
                  <a:pt x="1658410" y="293451"/>
                </a:lnTo>
                <a:lnTo>
                  <a:pt x="1662534" y="295619"/>
                </a:lnTo>
                <a:lnTo>
                  <a:pt x="1666441" y="298005"/>
                </a:lnTo>
                <a:lnTo>
                  <a:pt x="1670132" y="301259"/>
                </a:lnTo>
                <a:lnTo>
                  <a:pt x="1673171" y="304512"/>
                </a:lnTo>
                <a:lnTo>
                  <a:pt x="1676210" y="308416"/>
                </a:lnTo>
                <a:lnTo>
                  <a:pt x="1769766" y="436597"/>
                </a:lnTo>
                <a:lnTo>
                  <a:pt x="1772371" y="440718"/>
                </a:lnTo>
                <a:lnTo>
                  <a:pt x="1774542" y="444839"/>
                </a:lnTo>
                <a:lnTo>
                  <a:pt x="1776278" y="449177"/>
                </a:lnTo>
                <a:lnTo>
                  <a:pt x="1777581" y="453515"/>
                </a:lnTo>
                <a:lnTo>
                  <a:pt x="1778449" y="458069"/>
                </a:lnTo>
                <a:lnTo>
                  <a:pt x="1778666" y="462624"/>
                </a:lnTo>
                <a:lnTo>
                  <a:pt x="1778666" y="467178"/>
                </a:lnTo>
                <a:lnTo>
                  <a:pt x="1778015" y="471516"/>
                </a:lnTo>
                <a:lnTo>
                  <a:pt x="1777146" y="475854"/>
                </a:lnTo>
                <a:lnTo>
                  <a:pt x="1775844" y="480409"/>
                </a:lnTo>
                <a:lnTo>
                  <a:pt x="1774325" y="484529"/>
                </a:lnTo>
                <a:lnTo>
                  <a:pt x="1771937" y="488651"/>
                </a:lnTo>
                <a:lnTo>
                  <a:pt x="1769332" y="492337"/>
                </a:lnTo>
                <a:lnTo>
                  <a:pt x="1766510" y="496025"/>
                </a:lnTo>
                <a:lnTo>
                  <a:pt x="1763254" y="499278"/>
                </a:lnTo>
                <a:lnTo>
                  <a:pt x="1759564" y="502098"/>
                </a:lnTo>
                <a:lnTo>
                  <a:pt x="1631927" y="594709"/>
                </a:lnTo>
                <a:lnTo>
                  <a:pt x="1637788" y="607072"/>
                </a:lnTo>
                <a:lnTo>
                  <a:pt x="1643866" y="619651"/>
                </a:lnTo>
                <a:lnTo>
                  <a:pt x="1649293" y="632231"/>
                </a:lnTo>
                <a:lnTo>
                  <a:pt x="1654502" y="644810"/>
                </a:lnTo>
                <a:lnTo>
                  <a:pt x="1659712" y="657607"/>
                </a:lnTo>
                <a:lnTo>
                  <a:pt x="1664704" y="670620"/>
                </a:lnTo>
                <a:lnTo>
                  <a:pt x="1669263" y="683634"/>
                </a:lnTo>
                <a:lnTo>
                  <a:pt x="1673605" y="696647"/>
                </a:lnTo>
                <a:lnTo>
                  <a:pt x="1677946" y="710094"/>
                </a:lnTo>
                <a:lnTo>
                  <a:pt x="1681853" y="723541"/>
                </a:lnTo>
                <a:lnTo>
                  <a:pt x="1685760" y="736771"/>
                </a:lnTo>
                <a:lnTo>
                  <a:pt x="1689017" y="750436"/>
                </a:lnTo>
                <a:lnTo>
                  <a:pt x="1692489" y="764099"/>
                </a:lnTo>
                <a:lnTo>
                  <a:pt x="1695311" y="777764"/>
                </a:lnTo>
                <a:lnTo>
                  <a:pt x="1698133" y="791644"/>
                </a:lnTo>
                <a:lnTo>
                  <a:pt x="1700738" y="805525"/>
                </a:lnTo>
                <a:lnTo>
                  <a:pt x="1857896" y="805525"/>
                </a:lnTo>
                <a:lnTo>
                  <a:pt x="1862672" y="805742"/>
                </a:lnTo>
                <a:lnTo>
                  <a:pt x="1867448" y="806609"/>
                </a:lnTo>
                <a:lnTo>
                  <a:pt x="1872006" y="807477"/>
                </a:lnTo>
                <a:lnTo>
                  <a:pt x="1876130" y="809429"/>
                </a:lnTo>
                <a:lnTo>
                  <a:pt x="1880255" y="811164"/>
                </a:lnTo>
                <a:lnTo>
                  <a:pt x="1884161" y="813550"/>
                </a:lnTo>
                <a:lnTo>
                  <a:pt x="1887635" y="816370"/>
                </a:lnTo>
                <a:lnTo>
                  <a:pt x="1891108" y="819406"/>
                </a:lnTo>
                <a:lnTo>
                  <a:pt x="1894147" y="822659"/>
                </a:lnTo>
                <a:lnTo>
                  <a:pt x="1896969" y="826346"/>
                </a:lnTo>
                <a:lnTo>
                  <a:pt x="1899356" y="830250"/>
                </a:lnTo>
                <a:lnTo>
                  <a:pt x="1901310" y="833937"/>
                </a:lnTo>
                <a:lnTo>
                  <a:pt x="1902830" y="838275"/>
                </a:lnTo>
                <a:lnTo>
                  <a:pt x="1903915" y="843047"/>
                </a:lnTo>
                <a:lnTo>
                  <a:pt x="1904566" y="847601"/>
                </a:lnTo>
                <a:lnTo>
                  <a:pt x="1905000" y="852156"/>
                </a:lnTo>
                <a:lnTo>
                  <a:pt x="1905000" y="1011353"/>
                </a:lnTo>
                <a:lnTo>
                  <a:pt x="1904566" y="1015907"/>
                </a:lnTo>
                <a:lnTo>
                  <a:pt x="1904132" y="1020896"/>
                </a:lnTo>
                <a:lnTo>
                  <a:pt x="1902830" y="1025234"/>
                </a:lnTo>
                <a:lnTo>
                  <a:pt x="1901310" y="1029571"/>
                </a:lnTo>
                <a:lnTo>
                  <a:pt x="1899356" y="1033692"/>
                </a:lnTo>
                <a:lnTo>
                  <a:pt x="1896969" y="1037596"/>
                </a:lnTo>
                <a:lnTo>
                  <a:pt x="1894147" y="1041283"/>
                </a:lnTo>
                <a:lnTo>
                  <a:pt x="1891325" y="1044536"/>
                </a:lnTo>
                <a:lnTo>
                  <a:pt x="1887852" y="1047356"/>
                </a:lnTo>
                <a:lnTo>
                  <a:pt x="1884161" y="1050175"/>
                </a:lnTo>
                <a:lnTo>
                  <a:pt x="1880255" y="1052562"/>
                </a:lnTo>
                <a:lnTo>
                  <a:pt x="1876130" y="1054513"/>
                </a:lnTo>
                <a:lnTo>
                  <a:pt x="1872006" y="1056032"/>
                </a:lnTo>
                <a:lnTo>
                  <a:pt x="1867448" y="1057116"/>
                </a:lnTo>
                <a:lnTo>
                  <a:pt x="1862672" y="1057983"/>
                </a:lnTo>
                <a:lnTo>
                  <a:pt x="1858113" y="1058201"/>
                </a:lnTo>
                <a:lnTo>
                  <a:pt x="1700738" y="1058201"/>
                </a:lnTo>
                <a:lnTo>
                  <a:pt x="1698133" y="1072082"/>
                </a:lnTo>
                <a:lnTo>
                  <a:pt x="1695311" y="1085962"/>
                </a:lnTo>
                <a:lnTo>
                  <a:pt x="1692489" y="1099626"/>
                </a:lnTo>
                <a:lnTo>
                  <a:pt x="1689017" y="1113507"/>
                </a:lnTo>
                <a:lnTo>
                  <a:pt x="1685760" y="1126737"/>
                </a:lnTo>
                <a:lnTo>
                  <a:pt x="1681853" y="1140401"/>
                </a:lnTo>
                <a:lnTo>
                  <a:pt x="1677946" y="1153848"/>
                </a:lnTo>
                <a:lnTo>
                  <a:pt x="1673605" y="1166862"/>
                </a:lnTo>
                <a:lnTo>
                  <a:pt x="1669263" y="1180092"/>
                </a:lnTo>
                <a:lnTo>
                  <a:pt x="1664704" y="1193105"/>
                </a:lnTo>
                <a:lnTo>
                  <a:pt x="1659712" y="1205902"/>
                </a:lnTo>
                <a:lnTo>
                  <a:pt x="1654502" y="1218698"/>
                </a:lnTo>
                <a:lnTo>
                  <a:pt x="1649293" y="1231711"/>
                </a:lnTo>
                <a:lnTo>
                  <a:pt x="1643866" y="1244291"/>
                </a:lnTo>
                <a:lnTo>
                  <a:pt x="1637788" y="1256654"/>
                </a:lnTo>
                <a:lnTo>
                  <a:pt x="1631927" y="1269016"/>
                </a:lnTo>
                <a:lnTo>
                  <a:pt x="1759564" y="1361411"/>
                </a:lnTo>
                <a:lnTo>
                  <a:pt x="1763254" y="1364231"/>
                </a:lnTo>
                <a:lnTo>
                  <a:pt x="1766510" y="1367701"/>
                </a:lnTo>
                <a:lnTo>
                  <a:pt x="1769332" y="1371171"/>
                </a:lnTo>
                <a:lnTo>
                  <a:pt x="1771937" y="1375075"/>
                </a:lnTo>
                <a:lnTo>
                  <a:pt x="1774325" y="1379196"/>
                </a:lnTo>
                <a:lnTo>
                  <a:pt x="1775844" y="1383317"/>
                </a:lnTo>
                <a:lnTo>
                  <a:pt x="1777146" y="1387654"/>
                </a:lnTo>
                <a:lnTo>
                  <a:pt x="1778015" y="1391992"/>
                </a:lnTo>
                <a:lnTo>
                  <a:pt x="1778666" y="1396330"/>
                </a:lnTo>
                <a:lnTo>
                  <a:pt x="1778666" y="1401101"/>
                </a:lnTo>
                <a:lnTo>
                  <a:pt x="1778449" y="1405439"/>
                </a:lnTo>
                <a:lnTo>
                  <a:pt x="1777581" y="1409994"/>
                </a:lnTo>
                <a:lnTo>
                  <a:pt x="1776278" y="1414332"/>
                </a:lnTo>
                <a:lnTo>
                  <a:pt x="1774542" y="1418886"/>
                </a:lnTo>
                <a:lnTo>
                  <a:pt x="1772371" y="1422790"/>
                </a:lnTo>
                <a:lnTo>
                  <a:pt x="1769766" y="1426694"/>
                </a:lnTo>
                <a:lnTo>
                  <a:pt x="1676210" y="1555526"/>
                </a:lnTo>
                <a:lnTo>
                  <a:pt x="1673171" y="1559214"/>
                </a:lnTo>
                <a:lnTo>
                  <a:pt x="1670132" y="1562467"/>
                </a:lnTo>
                <a:lnTo>
                  <a:pt x="1666441" y="1565503"/>
                </a:lnTo>
                <a:lnTo>
                  <a:pt x="1662534" y="1567889"/>
                </a:lnTo>
                <a:lnTo>
                  <a:pt x="1658410" y="1570275"/>
                </a:lnTo>
                <a:lnTo>
                  <a:pt x="1654285" y="1572010"/>
                </a:lnTo>
                <a:lnTo>
                  <a:pt x="1649944" y="1573311"/>
                </a:lnTo>
                <a:lnTo>
                  <a:pt x="1645603" y="1573962"/>
                </a:lnTo>
                <a:lnTo>
                  <a:pt x="1641261" y="1574612"/>
                </a:lnTo>
                <a:lnTo>
                  <a:pt x="1636702" y="1574830"/>
                </a:lnTo>
                <a:lnTo>
                  <a:pt x="1632144" y="1574179"/>
                </a:lnTo>
                <a:lnTo>
                  <a:pt x="1627586" y="1573528"/>
                </a:lnTo>
                <a:lnTo>
                  <a:pt x="1623244" y="1572227"/>
                </a:lnTo>
                <a:lnTo>
                  <a:pt x="1618903" y="1570708"/>
                </a:lnTo>
                <a:lnTo>
                  <a:pt x="1614779" y="1568323"/>
                </a:lnTo>
                <a:lnTo>
                  <a:pt x="1610872" y="1565720"/>
                </a:lnTo>
                <a:lnTo>
                  <a:pt x="1483234" y="1473326"/>
                </a:lnTo>
                <a:lnTo>
                  <a:pt x="1473250" y="1483085"/>
                </a:lnTo>
                <a:lnTo>
                  <a:pt x="1463047" y="1492195"/>
                </a:lnTo>
                <a:lnTo>
                  <a:pt x="1452628" y="1501521"/>
                </a:lnTo>
                <a:lnTo>
                  <a:pt x="1442209" y="1510631"/>
                </a:lnTo>
                <a:lnTo>
                  <a:pt x="1431572" y="1519523"/>
                </a:lnTo>
                <a:lnTo>
                  <a:pt x="1420719" y="1527982"/>
                </a:lnTo>
                <a:lnTo>
                  <a:pt x="1409648" y="1536440"/>
                </a:lnTo>
                <a:lnTo>
                  <a:pt x="1398578" y="1544682"/>
                </a:lnTo>
                <a:lnTo>
                  <a:pt x="1387290" y="1552923"/>
                </a:lnTo>
                <a:lnTo>
                  <a:pt x="1375785" y="1560731"/>
                </a:lnTo>
                <a:lnTo>
                  <a:pt x="1364281" y="1568323"/>
                </a:lnTo>
                <a:lnTo>
                  <a:pt x="1352342" y="1575914"/>
                </a:lnTo>
                <a:lnTo>
                  <a:pt x="1340403" y="1583071"/>
                </a:lnTo>
                <a:lnTo>
                  <a:pt x="1328464" y="1590228"/>
                </a:lnTo>
                <a:lnTo>
                  <a:pt x="1316091" y="1596952"/>
                </a:lnTo>
                <a:lnTo>
                  <a:pt x="1303718" y="1603676"/>
                </a:lnTo>
                <a:lnTo>
                  <a:pt x="1352559" y="1753112"/>
                </a:lnTo>
                <a:lnTo>
                  <a:pt x="1353645" y="1757883"/>
                </a:lnTo>
                <a:lnTo>
                  <a:pt x="1354296" y="1762655"/>
                </a:lnTo>
                <a:lnTo>
                  <a:pt x="1354946" y="1767426"/>
                </a:lnTo>
                <a:lnTo>
                  <a:pt x="1354730" y="1771764"/>
                </a:lnTo>
                <a:lnTo>
                  <a:pt x="1354079" y="1776319"/>
                </a:lnTo>
                <a:lnTo>
                  <a:pt x="1353210" y="1780657"/>
                </a:lnTo>
                <a:lnTo>
                  <a:pt x="1351474" y="1784995"/>
                </a:lnTo>
                <a:lnTo>
                  <a:pt x="1349737" y="1789115"/>
                </a:lnTo>
                <a:lnTo>
                  <a:pt x="1347349" y="1793019"/>
                </a:lnTo>
                <a:lnTo>
                  <a:pt x="1344962" y="1796707"/>
                </a:lnTo>
                <a:lnTo>
                  <a:pt x="1342139" y="1799960"/>
                </a:lnTo>
                <a:lnTo>
                  <a:pt x="1338666" y="1803214"/>
                </a:lnTo>
                <a:lnTo>
                  <a:pt x="1335194" y="1806033"/>
                </a:lnTo>
                <a:lnTo>
                  <a:pt x="1331286" y="1808419"/>
                </a:lnTo>
                <a:lnTo>
                  <a:pt x="1326945" y="1810588"/>
                </a:lnTo>
                <a:lnTo>
                  <a:pt x="1322603" y="1812323"/>
                </a:lnTo>
                <a:lnTo>
                  <a:pt x="1171306" y="1861556"/>
                </a:lnTo>
                <a:lnTo>
                  <a:pt x="1166531" y="1862641"/>
                </a:lnTo>
                <a:lnTo>
                  <a:pt x="1161972" y="1863508"/>
                </a:lnTo>
                <a:lnTo>
                  <a:pt x="1157414" y="1863725"/>
                </a:lnTo>
                <a:lnTo>
                  <a:pt x="1152638" y="1863725"/>
                </a:lnTo>
                <a:lnTo>
                  <a:pt x="1148080" y="1862858"/>
                </a:lnTo>
                <a:lnTo>
                  <a:pt x="1143738" y="1861990"/>
                </a:lnTo>
                <a:lnTo>
                  <a:pt x="1139614" y="1860472"/>
                </a:lnTo>
                <a:lnTo>
                  <a:pt x="1135490" y="1858520"/>
                </a:lnTo>
                <a:lnTo>
                  <a:pt x="1131365" y="1856568"/>
                </a:lnTo>
                <a:lnTo>
                  <a:pt x="1127675" y="1853748"/>
                </a:lnTo>
                <a:lnTo>
                  <a:pt x="1124419" y="1850929"/>
                </a:lnTo>
                <a:lnTo>
                  <a:pt x="1121380" y="1847459"/>
                </a:lnTo>
                <a:lnTo>
                  <a:pt x="1118558" y="1843989"/>
                </a:lnTo>
                <a:lnTo>
                  <a:pt x="1115954" y="1840085"/>
                </a:lnTo>
                <a:lnTo>
                  <a:pt x="1113783" y="1835747"/>
                </a:lnTo>
                <a:lnTo>
                  <a:pt x="1112046" y="1831409"/>
                </a:lnTo>
                <a:lnTo>
                  <a:pt x="1063423" y="1681538"/>
                </a:lnTo>
                <a:lnTo>
                  <a:pt x="1049747" y="1683491"/>
                </a:lnTo>
                <a:lnTo>
                  <a:pt x="1036289" y="1685009"/>
                </a:lnTo>
                <a:lnTo>
                  <a:pt x="1022397" y="1686310"/>
                </a:lnTo>
                <a:lnTo>
                  <a:pt x="1008505" y="1687611"/>
                </a:lnTo>
                <a:lnTo>
                  <a:pt x="994612" y="1688479"/>
                </a:lnTo>
                <a:lnTo>
                  <a:pt x="980719" y="1689130"/>
                </a:lnTo>
                <a:lnTo>
                  <a:pt x="966392" y="1689346"/>
                </a:lnTo>
                <a:lnTo>
                  <a:pt x="952500" y="1689780"/>
                </a:lnTo>
                <a:lnTo>
                  <a:pt x="938391" y="1689346"/>
                </a:lnTo>
                <a:lnTo>
                  <a:pt x="924281" y="1689130"/>
                </a:lnTo>
                <a:lnTo>
                  <a:pt x="910389" y="1688479"/>
                </a:lnTo>
                <a:lnTo>
                  <a:pt x="896497" y="1687611"/>
                </a:lnTo>
                <a:lnTo>
                  <a:pt x="882604" y="1686310"/>
                </a:lnTo>
                <a:lnTo>
                  <a:pt x="868929" y="1685009"/>
                </a:lnTo>
                <a:lnTo>
                  <a:pt x="855036" y="1683491"/>
                </a:lnTo>
                <a:lnTo>
                  <a:pt x="841361" y="1681538"/>
                </a:lnTo>
                <a:lnTo>
                  <a:pt x="793172" y="1831409"/>
                </a:lnTo>
                <a:lnTo>
                  <a:pt x="791218" y="1835963"/>
                </a:lnTo>
                <a:lnTo>
                  <a:pt x="789264" y="1840085"/>
                </a:lnTo>
                <a:lnTo>
                  <a:pt x="786660" y="1843989"/>
                </a:lnTo>
                <a:lnTo>
                  <a:pt x="783837" y="1847459"/>
                </a:lnTo>
                <a:lnTo>
                  <a:pt x="780798" y="1850929"/>
                </a:lnTo>
                <a:lnTo>
                  <a:pt x="777108" y="1853748"/>
                </a:lnTo>
                <a:lnTo>
                  <a:pt x="773635" y="1856568"/>
                </a:lnTo>
                <a:lnTo>
                  <a:pt x="769728" y="1858520"/>
                </a:lnTo>
                <a:lnTo>
                  <a:pt x="765604" y="1860472"/>
                </a:lnTo>
                <a:lnTo>
                  <a:pt x="761262" y="1861990"/>
                </a:lnTo>
                <a:lnTo>
                  <a:pt x="756921" y="1862858"/>
                </a:lnTo>
                <a:lnTo>
                  <a:pt x="752145" y="1863725"/>
                </a:lnTo>
                <a:lnTo>
                  <a:pt x="747804" y="1863725"/>
                </a:lnTo>
                <a:lnTo>
                  <a:pt x="743246" y="1863508"/>
                </a:lnTo>
                <a:lnTo>
                  <a:pt x="738470" y="1862641"/>
                </a:lnTo>
                <a:lnTo>
                  <a:pt x="733694" y="1861340"/>
                </a:lnTo>
                <a:lnTo>
                  <a:pt x="582614" y="1812323"/>
                </a:lnTo>
                <a:lnTo>
                  <a:pt x="578056" y="1810588"/>
                </a:lnTo>
                <a:lnTo>
                  <a:pt x="573931" y="1808419"/>
                </a:lnTo>
                <a:lnTo>
                  <a:pt x="570024" y="1806033"/>
                </a:lnTo>
                <a:lnTo>
                  <a:pt x="566551" y="1803214"/>
                </a:lnTo>
                <a:lnTo>
                  <a:pt x="563078" y="1799960"/>
                </a:lnTo>
                <a:lnTo>
                  <a:pt x="560039" y="1796707"/>
                </a:lnTo>
                <a:lnTo>
                  <a:pt x="557434" y="1793019"/>
                </a:lnTo>
                <a:lnTo>
                  <a:pt x="555481" y="1789115"/>
                </a:lnTo>
                <a:lnTo>
                  <a:pt x="553310" y="1784995"/>
                </a:lnTo>
                <a:lnTo>
                  <a:pt x="552007" y="1780657"/>
                </a:lnTo>
                <a:lnTo>
                  <a:pt x="550922" y="1776319"/>
                </a:lnTo>
                <a:lnTo>
                  <a:pt x="550271" y="1771764"/>
                </a:lnTo>
                <a:lnTo>
                  <a:pt x="550271" y="1767426"/>
                </a:lnTo>
                <a:lnTo>
                  <a:pt x="550488" y="1762655"/>
                </a:lnTo>
                <a:lnTo>
                  <a:pt x="551356" y="1757883"/>
                </a:lnTo>
                <a:lnTo>
                  <a:pt x="552224" y="1753112"/>
                </a:lnTo>
                <a:lnTo>
                  <a:pt x="601282" y="1603676"/>
                </a:lnTo>
                <a:lnTo>
                  <a:pt x="588909" y="1596952"/>
                </a:lnTo>
                <a:lnTo>
                  <a:pt x="576753" y="1590228"/>
                </a:lnTo>
                <a:lnTo>
                  <a:pt x="564597" y="1583071"/>
                </a:lnTo>
                <a:lnTo>
                  <a:pt x="552658" y="1575914"/>
                </a:lnTo>
                <a:lnTo>
                  <a:pt x="540936" y="1568323"/>
                </a:lnTo>
                <a:lnTo>
                  <a:pt x="529215" y="1560731"/>
                </a:lnTo>
                <a:lnTo>
                  <a:pt x="517927" y="1552923"/>
                </a:lnTo>
                <a:lnTo>
                  <a:pt x="506423" y="1544682"/>
                </a:lnTo>
                <a:lnTo>
                  <a:pt x="495135" y="1536440"/>
                </a:lnTo>
                <a:lnTo>
                  <a:pt x="484281" y="1527982"/>
                </a:lnTo>
                <a:lnTo>
                  <a:pt x="473428" y="1519306"/>
                </a:lnTo>
                <a:lnTo>
                  <a:pt x="462791" y="1510631"/>
                </a:lnTo>
                <a:lnTo>
                  <a:pt x="452155" y="1501521"/>
                </a:lnTo>
                <a:lnTo>
                  <a:pt x="441953" y="1492195"/>
                </a:lnTo>
                <a:lnTo>
                  <a:pt x="431751" y="1482869"/>
                </a:lnTo>
                <a:lnTo>
                  <a:pt x="421549" y="1473108"/>
                </a:lnTo>
                <a:lnTo>
                  <a:pt x="294346" y="1565720"/>
                </a:lnTo>
                <a:lnTo>
                  <a:pt x="290222" y="1568323"/>
                </a:lnTo>
                <a:lnTo>
                  <a:pt x="286097" y="1570708"/>
                </a:lnTo>
                <a:lnTo>
                  <a:pt x="281756" y="1572227"/>
                </a:lnTo>
                <a:lnTo>
                  <a:pt x="277197" y="1573528"/>
                </a:lnTo>
                <a:lnTo>
                  <a:pt x="272856" y="1574179"/>
                </a:lnTo>
                <a:lnTo>
                  <a:pt x="268298" y="1574830"/>
                </a:lnTo>
                <a:lnTo>
                  <a:pt x="263739" y="1574830"/>
                </a:lnTo>
                <a:lnTo>
                  <a:pt x="259397" y="1574179"/>
                </a:lnTo>
                <a:lnTo>
                  <a:pt x="254839" y="1573311"/>
                </a:lnTo>
                <a:lnTo>
                  <a:pt x="250498" y="1572010"/>
                </a:lnTo>
                <a:lnTo>
                  <a:pt x="246374" y="1570275"/>
                </a:lnTo>
                <a:lnTo>
                  <a:pt x="242249" y="1568106"/>
                </a:lnTo>
                <a:lnTo>
                  <a:pt x="238776" y="1565503"/>
                </a:lnTo>
                <a:lnTo>
                  <a:pt x="235086" y="1562467"/>
                </a:lnTo>
                <a:lnTo>
                  <a:pt x="231829" y="1559214"/>
                </a:lnTo>
                <a:lnTo>
                  <a:pt x="228791" y="1555526"/>
                </a:lnTo>
                <a:lnTo>
                  <a:pt x="135017" y="1426694"/>
                </a:lnTo>
                <a:lnTo>
                  <a:pt x="132412" y="1422790"/>
                </a:lnTo>
                <a:lnTo>
                  <a:pt x="130458" y="1418886"/>
                </a:lnTo>
                <a:lnTo>
                  <a:pt x="128722" y="1414332"/>
                </a:lnTo>
                <a:lnTo>
                  <a:pt x="127419" y="1409994"/>
                </a:lnTo>
                <a:lnTo>
                  <a:pt x="126551" y="1405439"/>
                </a:lnTo>
                <a:lnTo>
                  <a:pt x="126334" y="1401101"/>
                </a:lnTo>
                <a:lnTo>
                  <a:pt x="126334" y="1396330"/>
                </a:lnTo>
                <a:lnTo>
                  <a:pt x="126768" y="1391992"/>
                </a:lnTo>
                <a:lnTo>
                  <a:pt x="127853" y="1387654"/>
                </a:lnTo>
                <a:lnTo>
                  <a:pt x="129156" y="1383317"/>
                </a:lnTo>
                <a:lnTo>
                  <a:pt x="130893" y="1379196"/>
                </a:lnTo>
                <a:lnTo>
                  <a:pt x="133063" y="1375075"/>
                </a:lnTo>
                <a:lnTo>
                  <a:pt x="135668" y="1371171"/>
                </a:lnTo>
                <a:lnTo>
                  <a:pt x="138490" y="1367701"/>
                </a:lnTo>
                <a:lnTo>
                  <a:pt x="141746" y="1364447"/>
                </a:lnTo>
                <a:lnTo>
                  <a:pt x="145653" y="1361411"/>
                </a:lnTo>
                <a:lnTo>
                  <a:pt x="272856" y="1269016"/>
                </a:lnTo>
                <a:lnTo>
                  <a:pt x="266995" y="1256654"/>
                </a:lnTo>
                <a:lnTo>
                  <a:pt x="261351" y="1244074"/>
                </a:lnTo>
                <a:lnTo>
                  <a:pt x="255707" y="1231711"/>
                </a:lnTo>
                <a:lnTo>
                  <a:pt x="250281" y="1218698"/>
                </a:lnTo>
                <a:lnTo>
                  <a:pt x="245071" y="1205902"/>
                </a:lnTo>
                <a:lnTo>
                  <a:pt x="240295" y="1193105"/>
                </a:lnTo>
                <a:lnTo>
                  <a:pt x="235737" y="1180092"/>
                </a:lnTo>
                <a:lnTo>
                  <a:pt x="231178" y="1166862"/>
                </a:lnTo>
                <a:lnTo>
                  <a:pt x="227054" y="1153848"/>
                </a:lnTo>
                <a:lnTo>
                  <a:pt x="222930" y="1140401"/>
                </a:lnTo>
                <a:lnTo>
                  <a:pt x="219457" y="1126737"/>
                </a:lnTo>
                <a:lnTo>
                  <a:pt x="215767" y="1113507"/>
                </a:lnTo>
                <a:lnTo>
                  <a:pt x="212728" y="1099626"/>
                </a:lnTo>
                <a:lnTo>
                  <a:pt x="209689" y="1085962"/>
                </a:lnTo>
                <a:lnTo>
                  <a:pt x="207084" y="1072082"/>
                </a:lnTo>
                <a:lnTo>
                  <a:pt x="204479" y="1058201"/>
                </a:lnTo>
                <a:lnTo>
                  <a:pt x="47104" y="1058201"/>
                </a:lnTo>
                <a:lnTo>
                  <a:pt x="42111" y="1057983"/>
                </a:lnTo>
                <a:lnTo>
                  <a:pt x="37552" y="1057116"/>
                </a:lnTo>
                <a:lnTo>
                  <a:pt x="32994" y="1056032"/>
                </a:lnTo>
                <a:lnTo>
                  <a:pt x="28653" y="1054513"/>
                </a:lnTo>
                <a:lnTo>
                  <a:pt x="24745" y="1052562"/>
                </a:lnTo>
                <a:lnTo>
                  <a:pt x="20839" y="1050175"/>
                </a:lnTo>
                <a:lnTo>
                  <a:pt x="16931" y="1047356"/>
                </a:lnTo>
                <a:lnTo>
                  <a:pt x="13892" y="1044536"/>
                </a:lnTo>
                <a:lnTo>
                  <a:pt x="10853" y="1041283"/>
                </a:lnTo>
                <a:lnTo>
                  <a:pt x="8032" y="1037596"/>
                </a:lnTo>
                <a:lnTo>
                  <a:pt x="5644" y="1033692"/>
                </a:lnTo>
                <a:lnTo>
                  <a:pt x="3690" y="1029571"/>
                </a:lnTo>
                <a:lnTo>
                  <a:pt x="1954" y="1025234"/>
                </a:lnTo>
                <a:lnTo>
                  <a:pt x="1085" y="1020896"/>
                </a:lnTo>
                <a:lnTo>
                  <a:pt x="217" y="1015907"/>
                </a:lnTo>
                <a:lnTo>
                  <a:pt x="0" y="1011353"/>
                </a:lnTo>
                <a:lnTo>
                  <a:pt x="0" y="852156"/>
                </a:lnTo>
                <a:lnTo>
                  <a:pt x="217" y="847601"/>
                </a:lnTo>
                <a:lnTo>
                  <a:pt x="1085" y="843047"/>
                </a:lnTo>
                <a:lnTo>
                  <a:pt x="1954" y="838275"/>
                </a:lnTo>
                <a:lnTo>
                  <a:pt x="3690" y="833937"/>
                </a:lnTo>
                <a:lnTo>
                  <a:pt x="5644" y="830250"/>
                </a:lnTo>
                <a:lnTo>
                  <a:pt x="8032" y="826346"/>
                </a:lnTo>
                <a:lnTo>
                  <a:pt x="10853" y="822659"/>
                </a:lnTo>
                <a:lnTo>
                  <a:pt x="13892" y="819406"/>
                </a:lnTo>
                <a:lnTo>
                  <a:pt x="16931" y="816370"/>
                </a:lnTo>
                <a:lnTo>
                  <a:pt x="20839" y="813550"/>
                </a:lnTo>
                <a:lnTo>
                  <a:pt x="24745" y="811164"/>
                </a:lnTo>
                <a:lnTo>
                  <a:pt x="28653" y="809429"/>
                </a:lnTo>
                <a:lnTo>
                  <a:pt x="32994" y="807477"/>
                </a:lnTo>
                <a:lnTo>
                  <a:pt x="37552" y="806609"/>
                </a:lnTo>
                <a:lnTo>
                  <a:pt x="42111" y="805742"/>
                </a:lnTo>
                <a:lnTo>
                  <a:pt x="47104" y="805525"/>
                </a:lnTo>
                <a:lnTo>
                  <a:pt x="204479" y="805525"/>
                </a:lnTo>
                <a:lnTo>
                  <a:pt x="207084" y="791644"/>
                </a:lnTo>
                <a:lnTo>
                  <a:pt x="209689" y="777764"/>
                </a:lnTo>
                <a:lnTo>
                  <a:pt x="212728" y="764099"/>
                </a:lnTo>
                <a:lnTo>
                  <a:pt x="215767" y="750436"/>
                </a:lnTo>
                <a:lnTo>
                  <a:pt x="219457" y="736771"/>
                </a:lnTo>
                <a:lnTo>
                  <a:pt x="222930" y="723324"/>
                </a:lnTo>
                <a:lnTo>
                  <a:pt x="227054" y="709877"/>
                </a:lnTo>
                <a:lnTo>
                  <a:pt x="231178" y="696647"/>
                </a:lnTo>
                <a:lnTo>
                  <a:pt x="235737" y="683634"/>
                </a:lnTo>
                <a:lnTo>
                  <a:pt x="240295" y="670620"/>
                </a:lnTo>
                <a:lnTo>
                  <a:pt x="245071" y="657607"/>
                </a:lnTo>
                <a:lnTo>
                  <a:pt x="250281" y="644810"/>
                </a:lnTo>
                <a:lnTo>
                  <a:pt x="255707" y="632014"/>
                </a:lnTo>
                <a:lnTo>
                  <a:pt x="261351" y="619434"/>
                </a:lnTo>
                <a:lnTo>
                  <a:pt x="266995" y="607072"/>
                </a:lnTo>
                <a:lnTo>
                  <a:pt x="272856" y="594709"/>
                </a:lnTo>
                <a:lnTo>
                  <a:pt x="145653" y="502098"/>
                </a:lnTo>
                <a:lnTo>
                  <a:pt x="141746" y="499061"/>
                </a:lnTo>
                <a:lnTo>
                  <a:pt x="138490" y="495808"/>
                </a:lnTo>
                <a:lnTo>
                  <a:pt x="135668" y="492337"/>
                </a:lnTo>
                <a:lnTo>
                  <a:pt x="133063" y="488651"/>
                </a:lnTo>
                <a:lnTo>
                  <a:pt x="130893" y="484529"/>
                </a:lnTo>
                <a:lnTo>
                  <a:pt x="129156" y="480409"/>
                </a:lnTo>
                <a:lnTo>
                  <a:pt x="127853" y="475854"/>
                </a:lnTo>
                <a:lnTo>
                  <a:pt x="126768" y="471516"/>
                </a:lnTo>
                <a:lnTo>
                  <a:pt x="126334" y="467178"/>
                </a:lnTo>
                <a:lnTo>
                  <a:pt x="126334" y="462624"/>
                </a:lnTo>
                <a:lnTo>
                  <a:pt x="126551" y="458069"/>
                </a:lnTo>
                <a:lnTo>
                  <a:pt x="127419" y="453515"/>
                </a:lnTo>
                <a:lnTo>
                  <a:pt x="128722" y="449177"/>
                </a:lnTo>
                <a:lnTo>
                  <a:pt x="130458" y="444839"/>
                </a:lnTo>
                <a:lnTo>
                  <a:pt x="132412" y="440718"/>
                </a:lnTo>
                <a:lnTo>
                  <a:pt x="135017" y="436597"/>
                </a:lnTo>
                <a:lnTo>
                  <a:pt x="228791" y="308416"/>
                </a:lnTo>
                <a:lnTo>
                  <a:pt x="231829" y="304512"/>
                </a:lnTo>
                <a:lnTo>
                  <a:pt x="235086" y="301259"/>
                </a:lnTo>
                <a:lnTo>
                  <a:pt x="238776" y="298005"/>
                </a:lnTo>
                <a:lnTo>
                  <a:pt x="242249" y="295619"/>
                </a:lnTo>
                <a:lnTo>
                  <a:pt x="246374" y="293451"/>
                </a:lnTo>
                <a:lnTo>
                  <a:pt x="250498" y="291715"/>
                </a:lnTo>
                <a:lnTo>
                  <a:pt x="254839" y="290414"/>
                </a:lnTo>
                <a:lnTo>
                  <a:pt x="259397" y="289330"/>
                </a:lnTo>
                <a:lnTo>
                  <a:pt x="263739" y="288896"/>
                </a:lnTo>
                <a:lnTo>
                  <a:pt x="268298" y="288896"/>
                </a:lnTo>
                <a:lnTo>
                  <a:pt x="272856" y="289330"/>
                </a:lnTo>
                <a:lnTo>
                  <a:pt x="277197" y="290197"/>
                </a:lnTo>
                <a:lnTo>
                  <a:pt x="281756" y="291499"/>
                </a:lnTo>
                <a:lnTo>
                  <a:pt x="286097" y="293017"/>
                </a:lnTo>
                <a:lnTo>
                  <a:pt x="290222" y="295186"/>
                </a:lnTo>
                <a:lnTo>
                  <a:pt x="294346" y="297788"/>
                </a:lnTo>
                <a:lnTo>
                  <a:pt x="421549" y="390400"/>
                </a:lnTo>
                <a:lnTo>
                  <a:pt x="431751" y="380857"/>
                </a:lnTo>
                <a:lnTo>
                  <a:pt x="441953" y="371314"/>
                </a:lnTo>
                <a:lnTo>
                  <a:pt x="452155" y="361988"/>
                </a:lnTo>
                <a:lnTo>
                  <a:pt x="462791" y="353095"/>
                </a:lnTo>
                <a:lnTo>
                  <a:pt x="473645" y="344203"/>
                </a:lnTo>
                <a:lnTo>
                  <a:pt x="484281" y="335527"/>
                </a:lnTo>
                <a:lnTo>
                  <a:pt x="495135" y="327068"/>
                </a:lnTo>
                <a:lnTo>
                  <a:pt x="506423" y="318827"/>
                </a:lnTo>
                <a:lnTo>
                  <a:pt x="517927" y="310585"/>
                </a:lnTo>
                <a:lnTo>
                  <a:pt x="529215" y="302994"/>
                </a:lnTo>
                <a:lnTo>
                  <a:pt x="540936" y="295186"/>
                </a:lnTo>
                <a:lnTo>
                  <a:pt x="552658" y="287811"/>
                </a:lnTo>
                <a:lnTo>
                  <a:pt x="564597" y="280654"/>
                </a:lnTo>
                <a:lnTo>
                  <a:pt x="576753" y="273497"/>
                </a:lnTo>
                <a:lnTo>
                  <a:pt x="588909" y="266773"/>
                </a:lnTo>
                <a:lnTo>
                  <a:pt x="601282" y="260050"/>
                </a:lnTo>
                <a:lnTo>
                  <a:pt x="552224" y="110396"/>
                </a:lnTo>
                <a:lnTo>
                  <a:pt x="550922" y="105842"/>
                </a:lnTo>
                <a:lnTo>
                  <a:pt x="550488" y="100853"/>
                </a:lnTo>
                <a:lnTo>
                  <a:pt x="550053" y="96299"/>
                </a:lnTo>
                <a:lnTo>
                  <a:pt x="550271" y="91961"/>
                </a:lnTo>
                <a:lnTo>
                  <a:pt x="550704" y="87406"/>
                </a:lnTo>
                <a:lnTo>
                  <a:pt x="552007" y="82852"/>
                </a:lnTo>
                <a:lnTo>
                  <a:pt x="553310" y="78514"/>
                </a:lnTo>
                <a:lnTo>
                  <a:pt x="555046" y="74826"/>
                </a:lnTo>
                <a:lnTo>
                  <a:pt x="557434" y="70706"/>
                </a:lnTo>
                <a:lnTo>
                  <a:pt x="560039" y="67018"/>
                </a:lnTo>
                <a:lnTo>
                  <a:pt x="563078" y="63765"/>
                </a:lnTo>
                <a:lnTo>
                  <a:pt x="566551" y="60512"/>
                </a:lnTo>
                <a:lnTo>
                  <a:pt x="570024" y="57693"/>
                </a:lnTo>
                <a:lnTo>
                  <a:pt x="573931" y="55090"/>
                </a:lnTo>
                <a:lnTo>
                  <a:pt x="578056" y="53137"/>
                </a:lnTo>
                <a:lnTo>
                  <a:pt x="582614" y="51402"/>
                </a:lnTo>
                <a:lnTo>
                  <a:pt x="733912" y="1952"/>
                </a:lnTo>
                <a:lnTo>
                  <a:pt x="738470" y="868"/>
                </a:lnTo>
                <a:lnTo>
                  <a:pt x="743246" y="216"/>
                </a:lnTo>
                <a:close/>
              </a:path>
            </a:pathLst>
          </a:cu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grpSp>
        <p:nvGrpSpPr>
          <p:cNvPr id="6" name="Group 6"/>
          <p:cNvGrpSpPr/>
          <p:nvPr/>
        </p:nvGrpSpPr>
        <p:grpSpPr>
          <a:xfrm>
            <a:off x="6184200" y="2878170"/>
            <a:ext cx="461677" cy="550831"/>
            <a:chOff x="6184200" y="2878170"/>
            <a:chExt cx="461677" cy="550831"/>
          </a:xfrm>
        </p:grpSpPr>
        <p:sp>
          <p:nvSpPr>
            <p:cNvPr id="7" name="Freeform 7"/>
            <p:cNvSpPr/>
            <p:nvPr/>
          </p:nvSpPr>
          <p:spPr>
            <a:xfrm>
              <a:off x="6350411" y="2984088"/>
              <a:ext cx="147161" cy="176213"/>
            </a:xfrm>
            <a:custGeom>
              <a:rect l="l" t="t" r="r" b="b"/>
              <a:pathLst>
                <a:path w="56" h="67">
                  <a:moveTo>
                    <a:pt x="28" y="0"/>
                  </a:moveTo>
                  <a:cubicBezTo>
                    <a:pt x="13" y="0"/>
                    <a:pt x="0" y="13"/>
                    <a:pt x="0" y="28"/>
                  </a:cubicBezTo>
                  <a:cubicBezTo>
                    <a:pt x="0" y="34"/>
                    <a:pt x="2" y="40"/>
                    <a:pt x="7" y="46"/>
                  </a:cubicBezTo>
                  <a:cubicBezTo>
                    <a:pt x="11" y="52"/>
                    <a:pt x="15" y="58"/>
                    <a:pt x="16" y="65"/>
                  </a:cubicBezTo>
                  <a:cubicBezTo>
                    <a:pt x="16" y="67"/>
                    <a:pt x="16" y="67"/>
                    <a:pt x="16" y="67"/>
                  </a:cubicBezTo>
                  <a:cubicBezTo>
                    <a:pt x="25" y="67"/>
                    <a:pt x="25" y="67"/>
                    <a:pt x="25" y="67"/>
                  </a:cubicBezTo>
                  <a:cubicBezTo>
                    <a:pt x="26" y="65"/>
                    <a:pt x="26" y="65"/>
                    <a:pt x="26" y="65"/>
                  </a:cubicBezTo>
                  <a:cubicBezTo>
                    <a:pt x="26" y="61"/>
                    <a:pt x="26" y="50"/>
                    <a:pt x="22" y="42"/>
                  </a:cubicBezTo>
                  <a:cubicBezTo>
                    <a:pt x="24" y="42"/>
                    <a:pt x="26" y="41"/>
                    <a:pt x="28" y="41"/>
                  </a:cubicBezTo>
                  <a:cubicBezTo>
                    <a:pt x="29" y="41"/>
                    <a:pt x="29" y="41"/>
                    <a:pt x="29" y="41"/>
                  </a:cubicBezTo>
                  <a:cubicBezTo>
                    <a:pt x="31" y="41"/>
                    <a:pt x="33" y="42"/>
                    <a:pt x="34" y="42"/>
                  </a:cubicBezTo>
                  <a:cubicBezTo>
                    <a:pt x="32" y="48"/>
                    <a:pt x="31" y="55"/>
                    <a:pt x="31" y="65"/>
                  </a:cubicBezTo>
                  <a:cubicBezTo>
                    <a:pt x="31" y="67"/>
                    <a:pt x="31" y="67"/>
                    <a:pt x="31" y="67"/>
                  </a:cubicBezTo>
                  <a:cubicBezTo>
                    <a:pt x="40" y="67"/>
                    <a:pt x="40" y="67"/>
                    <a:pt x="40" y="67"/>
                  </a:cubicBezTo>
                  <a:cubicBezTo>
                    <a:pt x="41" y="65"/>
                    <a:pt x="41" y="65"/>
                    <a:pt x="41" y="65"/>
                  </a:cubicBezTo>
                  <a:cubicBezTo>
                    <a:pt x="42" y="58"/>
                    <a:pt x="46" y="52"/>
                    <a:pt x="50" y="46"/>
                  </a:cubicBezTo>
                  <a:cubicBezTo>
                    <a:pt x="54" y="41"/>
                    <a:pt x="56" y="34"/>
                    <a:pt x="56" y="28"/>
                  </a:cubicBezTo>
                  <a:cubicBezTo>
                    <a:pt x="56" y="13"/>
                    <a:pt x="44" y="0"/>
                    <a:pt x="28" y="0"/>
                  </a:cubicBezTo>
                  <a:close/>
                </a:path>
              </a:pathLst>
            </a:cu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8" name="Freeform 8"/>
            <p:cNvSpPr/>
            <p:nvPr/>
          </p:nvSpPr>
          <p:spPr>
            <a:xfrm>
              <a:off x="6184200" y="2878170"/>
              <a:ext cx="461677" cy="550831"/>
            </a:xfrm>
            <a:custGeom>
              <a:rect l="l" t="t" r="r" b="b"/>
              <a:pathLst>
                <a:path w="175" h="209">
                  <a:moveTo>
                    <a:pt x="146" y="24"/>
                  </a:moveTo>
                  <a:cubicBezTo>
                    <a:pt x="126" y="8"/>
                    <a:pt x="100" y="0"/>
                    <a:pt x="66" y="8"/>
                  </a:cubicBezTo>
                  <a:cubicBezTo>
                    <a:pt x="42" y="15"/>
                    <a:pt x="21" y="33"/>
                    <a:pt x="16" y="67"/>
                  </a:cubicBezTo>
                  <a:cubicBezTo>
                    <a:pt x="14" y="78"/>
                    <a:pt x="16" y="84"/>
                    <a:pt x="16" y="85"/>
                  </a:cubicBezTo>
                  <a:cubicBezTo>
                    <a:pt x="18" y="87"/>
                    <a:pt x="20" y="91"/>
                    <a:pt x="20" y="94"/>
                  </a:cubicBezTo>
                  <a:cubicBezTo>
                    <a:pt x="20" y="95"/>
                    <a:pt x="19" y="96"/>
                    <a:pt x="19" y="97"/>
                  </a:cubicBezTo>
                  <a:cubicBezTo>
                    <a:pt x="2" y="121"/>
                    <a:pt x="2" y="121"/>
                    <a:pt x="2" y="121"/>
                  </a:cubicBezTo>
                  <a:cubicBezTo>
                    <a:pt x="1" y="123"/>
                    <a:pt x="0" y="125"/>
                    <a:pt x="1" y="127"/>
                  </a:cubicBezTo>
                  <a:cubicBezTo>
                    <a:pt x="4" y="132"/>
                    <a:pt x="12" y="131"/>
                    <a:pt x="14" y="132"/>
                  </a:cubicBezTo>
                  <a:cubicBezTo>
                    <a:pt x="16" y="133"/>
                    <a:pt x="17" y="136"/>
                    <a:pt x="16" y="139"/>
                  </a:cubicBezTo>
                  <a:cubicBezTo>
                    <a:pt x="15" y="141"/>
                    <a:pt x="13" y="145"/>
                    <a:pt x="15" y="146"/>
                  </a:cubicBezTo>
                  <a:cubicBezTo>
                    <a:pt x="17" y="147"/>
                    <a:pt x="19" y="148"/>
                    <a:pt x="19" y="148"/>
                  </a:cubicBezTo>
                  <a:cubicBezTo>
                    <a:pt x="19" y="148"/>
                    <a:pt x="16" y="149"/>
                    <a:pt x="16" y="151"/>
                  </a:cubicBezTo>
                  <a:cubicBezTo>
                    <a:pt x="15" y="153"/>
                    <a:pt x="16" y="156"/>
                    <a:pt x="19" y="157"/>
                  </a:cubicBezTo>
                  <a:cubicBezTo>
                    <a:pt x="19" y="157"/>
                    <a:pt x="22" y="164"/>
                    <a:pt x="21" y="171"/>
                  </a:cubicBezTo>
                  <a:cubicBezTo>
                    <a:pt x="20" y="177"/>
                    <a:pt x="18" y="183"/>
                    <a:pt x="23" y="187"/>
                  </a:cubicBezTo>
                  <a:cubicBezTo>
                    <a:pt x="28" y="191"/>
                    <a:pt x="48" y="188"/>
                    <a:pt x="60" y="184"/>
                  </a:cubicBezTo>
                  <a:cubicBezTo>
                    <a:pt x="60" y="184"/>
                    <a:pt x="64" y="191"/>
                    <a:pt x="68" y="209"/>
                  </a:cubicBezTo>
                  <a:cubicBezTo>
                    <a:pt x="152" y="183"/>
                    <a:pt x="152" y="183"/>
                    <a:pt x="152" y="183"/>
                  </a:cubicBezTo>
                  <a:cubicBezTo>
                    <a:pt x="147" y="170"/>
                    <a:pt x="145" y="163"/>
                    <a:pt x="145" y="159"/>
                  </a:cubicBezTo>
                  <a:cubicBezTo>
                    <a:pt x="143" y="148"/>
                    <a:pt x="160" y="128"/>
                    <a:pt x="166" y="106"/>
                  </a:cubicBezTo>
                  <a:cubicBezTo>
                    <a:pt x="173" y="81"/>
                    <a:pt x="175" y="48"/>
                    <a:pt x="146" y="24"/>
                  </a:cubicBezTo>
                  <a:close/>
                  <a:moveTo>
                    <a:pt x="118" y="90"/>
                  </a:moveTo>
                  <a:cubicBezTo>
                    <a:pt x="112" y="98"/>
                    <a:pt x="110" y="104"/>
                    <a:pt x="110" y="110"/>
                  </a:cubicBezTo>
                  <a:cubicBezTo>
                    <a:pt x="110" y="128"/>
                    <a:pt x="110" y="128"/>
                    <a:pt x="110" y="128"/>
                  </a:cubicBezTo>
                  <a:cubicBezTo>
                    <a:pt x="110" y="133"/>
                    <a:pt x="107" y="136"/>
                    <a:pt x="104" y="136"/>
                  </a:cubicBezTo>
                  <a:cubicBezTo>
                    <a:pt x="97" y="136"/>
                    <a:pt x="97" y="136"/>
                    <a:pt x="97" y="136"/>
                  </a:cubicBezTo>
                  <a:cubicBezTo>
                    <a:pt x="96" y="136"/>
                    <a:pt x="96" y="136"/>
                    <a:pt x="96" y="136"/>
                  </a:cubicBezTo>
                  <a:cubicBezTo>
                    <a:pt x="95" y="138"/>
                    <a:pt x="93" y="139"/>
                    <a:pt x="91" y="139"/>
                  </a:cubicBezTo>
                  <a:cubicBezTo>
                    <a:pt x="89" y="139"/>
                    <a:pt x="88" y="138"/>
                    <a:pt x="87" y="136"/>
                  </a:cubicBezTo>
                  <a:cubicBezTo>
                    <a:pt x="86" y="136"/>
                    <a:pt x="86" y="136"/>
                    <a:pt x="86" y="136"/>
                  </a:cubicBezTo>
                  <a:cubicBezTo>
                    <a:pt x="79" y="136"/>
                    <a:pt x="79" y="136"/>
                    <a:pt x="79" y="136"/>
                  </a:cubicBezTo>
                  <a:cubicBezTo>
                    <a:pt x="76" y="136"/>
                    <a:pt x="73" y="133"/>
                    <a:pt x="73" y="129"/>
                  </a:cubicBezTo>
                  <a:cubicBezTo>
                    <a:pt x="73" y="110"/>
                    <a:pt x="73" y="110"/>
                    <a:pt x="73" y="110"/>
                  </a:cubicBezTo>
                  <a:cubicBezTo>
                    <a:pt x="73" y="104"/>
                    <a:pt x="70" y="98"/>
                    <a:pt x="65" y="90"/>
                  </a:cubicBezTo>
                  <a:cubicBezTo>
                    <a:pt x="59" y="83"/>
                    <a:pt x="57" y="76"/>
                    <a:pt x="57" y="68"/>
                  </a:cubicBezTo>
                  <a:cubicBezTo>
                    <a:pt x="57" y="49"/>
                    <a:pt x="72" y="34"/>
                    <a:pt x="91" y="34"/>
                  </a:cubicBezTo>
                  <a:cubicBezTo>
                    <a:pt x="110" y="34"/>
                    <a:pt x="126" y="49"/>
                    <a:pt x="126" y="68"/>
                  </a:cubicBezTo>
                  <a:cubicBezTo>
                    <a:pt x="126" y="76"/>
                    <a:pt x="123" y="83"/>
                    <a:pt x="118" y="90"/>
                  </a:cubicBezTo>
                  <a:close/>
                </a:path>
              </a:pathLst>
            </a:cu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9" name="Group 9"/>
          <p:cNvGrpSpPr/>
          <p:nvPr/>
        </p:nvGrpSpPr>
        <p:grpSpPr>
          <a:xfrm>
            <a:off x="1996032" y="4065529"/>
            <a:ext cx="664560" cy="579786"/>
            <a:chOff x="1996032" y="4065529"/>
            <a:chExt cx="664560" cy="579786"/>
          </a:xfrm>
        </p:grpSpPr>
        <p:sp>
          <p:nvSpPr>
            <p:cNvPr id="10" name="Freeform 10"/>
            <p:cNvSpPr/>
            <p:nvPr/>
          </p:nvSpPr>
          <p:spPr>
            <a:xfrm>
              <a:off x="1996032" y="4204879"/>
              <a:ext cx="440436" cy="440436"/>
            </a:xfrm>
            <a:custGeom>
              <a:rect l="l" t="t" r="r" b="b"/>
              <a:pathLst>
                <a:path w="167" h="167">
                  <a:moveTo>
                    <a:pt x="161" y="71"/>
                  </a:moveTo>
                  <a:cubicBezTo>
                    <a:pt x="148" y="71"/>
                    <a:pt x="148" y="71"/>
                    <a:pt x="148" y="71"/>
                  </a:cubicBezTo>
                  <a:cubicBezTo>
                    <a:pt x="146" y="62"/>
                    <a:pt x="143" y="54"/>
                    <a:pt x="138" y="47"/>
                  </a:cubicBezTo>
                  <a:cubicBezTo>
                    <a:pt x="147" y="38"/>
                    <a:pt x="147" y="38"/>
                    <a:pt x="147" y="38"/>
                  </a:cubicBezTo>
                  <a:cubicBezTo>
                    <a:pt x="149" y="36"/>
                    <a:pt x="150" y="32"/>
                    <a:pt x="148" y="31"/>
                  </a:cubicBezTo>
                  <a:cubicBezTo>
                    <a:pt x="136" y="19"/>
                    <a:pt x="136" y="19"/>
                    <a:pt x="136" y="19"/>
                  </a:cubicBezTo>
                  <a:cubicBezTo>
                    <a:pt x="135" y="17"/>
                    <a:pt x="131" y="18"/>
                    <a:pt x="129" y="20"/>
                  </a:cubicBezTo>
                  <a:cubicBezTo>
                    <a:pt x="120" y="29"/>
                    <a:pt x="120" y="29"/>
                    <a:pt x="120" y="29"/>
                  </a:cubicBezTo>
                  <a:cubicBezTo>
                    <a:pt x="113" y="24"/>
                    <a:pt x="105" y="21"/>
                    <a:pt x="96" y="19"/>
                  </a:cubicBezTo>
                  <a:cubicBezTo>
                    <a:pt x="96" y="6"/>
                    <a:pt x="96" y="6"/>
                    <a:pt x="96" y="6"/>
                  </a:cubicBezTo>
                  <a:cubicBezTo>
                    <a:pt x="96" y="3"/>
                    <a:pt x="94" y="0"/>
                    <a:pt x="92" y="0"/>
                  </a:cubicBezTo>
                  <a:cubicBezTo>
                    <a:pt x="75" y="0"/>
                    <a:pt x="75" y="0"/>
                    <a:pt x="75" y="0"/>
                  </a:cubicBezTo>
                  <a:cubicBezTo>
                    <a:pt x="73" y="0"/>
                    <a:pt x="71" y="3"/>
                    <a:pt x="71" y="6"/>
                  </a:cubicBezTo>
                  <a:cubicBezTo>
                    <a:pt x="71" y="19"/>
                    <a:pt x="71" y="19"/>
                    <a:pt x="71" y="19"/>
                  </a:cubicBezTo>
                  <a:cubicBezTo>
                    <a:pt x="62" y="21"/>
                    <a:pt x="54" y="24"/>
                    <a:pt x="46" y="29"/>
                  </a:cubicBezTo>
                  <a:cubicBezTo>
                    <a:pt x="37" y="20"/>
                    <a:pt x="37" y="20"/>
                    <a:pt x="37" y="20"/>
                  </a:cubicBezTo>
                  <a:cubicBezTo>
                    <a:pt x="35" y="18"/>
                    <a:pt x="32" y="17"/>
                    <a:pt x="30" y="19"/>
                  </a:cubicBezTo>
                  <a:cubicBezTo>
                    <a:pt x="18" y="31"/>
                    <a:pt x="18" y="31"/>
                    <a:pt x="18" y="31"/>
                  </a:cubicBezTo>
                  <a:cubicBezTo>
                    <a:pt x="17" y="32"/>
                    <a:pt x="17" y="36"/>
                    <a:pt x="19" y="38"/>
                  </a:cubicBezTo>
                  <a:cubicBezTo>
                    <a:pt x="29" y="47"/>
                    <a:pt x="29" y="47"/>
                    <a:pt x="29" y="47"/>
                  </a:cubicBezTo>
                  <a:cubicBezTo>
                    <a:pt x="24" y="54"/>
                    <a:pt x="20" y="62"/>
                    <a:pt x="19" y="71"/>
                  </a:cubicBezTo>
                  <a:cubicBezTo>
                    <a:pt x="6" y="71"/>
                    <a:pt x="6" y="71"/>
                    <a:pt x="6" y="71"/>
                  </a:cubicBezTo>
                  <a:cubicBezTo>
                    <a:pt x="2" y="71"/>
                    <a:pt x="0" y="73"/>
                    <a:pt x="0" y="75"/>
                  </a:cubicBezTo>
                  <a:cubicBezTo>
                    <a:pt x="0" y="92"/>
                    <a:pt x="0" y="92"/>
                    <a:pt x="0" y="92"/>
                  </a:cubicBezTo>
                  <a:cubicBezTo>
                    <a:pt x="0" y="94"/>
                    <a:pt x="2" y="96"/>
                    <a:pt x="6" y="96"/>
                  </a:cubicBezTo>
                  <a:cubicBezTo>
                    <a:pt x="19" y="96"/>
                    <a:pt x="19" y="96"/>
                    <a:pt x="19" y="96"/>
                  </a:cubicBezTo>
                  <a:cubicBezTo>
                    <a:pt x="20" y="105"/>
                    <a:pt x="24" y="113"/>
                    <a:pt x="29" y="120"/>
                  </a:cubicBezTo>
                  <a:cubicBezTo>
                    <a:pt x="19" y="130"/>
                    <a:pt x="19" y="130"/>
                    <a:pt x="19" y="130"/>
                  </a:cubicBezTo>
                  <a:cubicBezTo>
                    <a:pt x="17" y="132"/>
                    <a:pt x="17" y="135"/>
                    <a:pt x="18" y="137"/>
                  </a:cubicBezTo>
                  <a:cubicBezTo>
                    <a:pt x="30" y="148"/>
                    <a:pt x="30" y="148"/>
                    <a:pt x="30" y="148"/>
                  </a:cubicBezTo>
                  <a:cubicBezTo>
                    <a:pt x="32" y="150"/>
                    <a:pt x="35" y="150"/>
                    <a:pt x="37" y="147"/>
                  </a:cubicBezTo>
                  <a:cubicBezTo>
                    <a:pt x="46" y="138"/>
                    <a:pt x="46" y="138"/>
                    <a:pt x="46" y="138"/>
                  </a:cubicBezTo>
                  <a:cubicBezTo>
                    <a:pt x="54" y="143"/>
                    <a:pt x="62" y="147"/>
                    <a:pt x="71" y="148"/>
                  </a:cubicBezTo>
                  <a:cubicBezTo>
                    <a:pt x="71" y="161"/>
                    <a:pt x="71" y="161"/>
                    <a:pt x="71" y="161"/>
                  </a:cubicBezTo>
                  <a:cubicBezTo>
                    <a:pt x="71" y="164"/>
                    <a:pt x="73" y="167"/>
                    <a:pt x="75" y="167"/>
                  </a:cubicBezTo>
                  <a:cubicBezTo>
                    <a:pt x="92" y="167"/>
                    <a:pt x="92" y="167"/>
                    <a:pt x="92" y="167"/>
                  </a:cubicBezTo>
                  <a:cubicBezTo>
                    <a:pt x="94" y="167"/>
                    <a:pt x="96" y="164"/>
                    <a:pt x="96" y="161"/>
                  </a:cubicBezTo>
                  <a:cubicBezTo>
                    <a:pt x="96" y="148"/>
                    <a:pt x="96" y="148"/>
                    <a:pt x="96" y="148"/>
                  </a:cubicBezTo>
                  <a:cubicBezTo>
                    <a:pt x="105" y="147"/>
                    <a:pt x="113" y="143"/>
                    <a:pt x="120" y="138"/>
                  </a:cubicBezTo>
                  <a:cubicBezTo>
                    <a:pt x="129" y="147"/>
                    <a:pt x="129" y="147"/>
                    <a:pt x="129" y="147"/>
                  </a:cubicBezTo>
                  <a:cubicBezTo>
                    <a:pt x="131" y="150"/>
                    <a:pt x="135" y="150"/>
                    <a:pt x="136" y="148"/>
                  </a:cubicBezTo>
                  <a:cubicBezTo>
                    <a:pt x="148" y="137"/>
                    <a:pt x="148" y="137"/>
                    <a:pt x="148" y="137"/>
                  </a:cubicBezTo>
                  <a:cubicBezTo>
                    <a:pt x="150" y="135"/>
                    <a:pt x="149" y="132"/>
                    <a:pt x="147" y="130"/>
                  </a:cubicBezTo>
                  <a:cubicBezTo>
                    <a:pt x="138" y="120"/>
                    <a:pt x="138" y="120"/>
                    <a:pt x="138" y="120"/>
                  </a:cubicBezTo>
                  <a:cubicBezTo>
                    <a:pt x="143" y="113"/>
                    <a:pt x="146" y="105"/>
                    <a:pt x="148" y="96"/>
                  </a:cubicBezTo>
                  <a:cubicBezTo>
                    <a:pt x="161" y="96"/>
                    <a:pt x="161" y="96"/>
                    <a:pt x="161" y="96"/>
                  </a:cubicBezTo>
                  <a:cubicBezTo>
                    <a:pt x="164" y="96"/>
                    <a:pt x="167" y="94"/>
                    <a:pt x="167" y="92"/>
                  </a:cubicBezTo>
                  <a:cubicBezTo>
                    <a:pt x="167" y="75"/>
                    <a:pt x="167" y="75"/>
                    <a:pt x="167" y="75"/>
                  </a:cubicBezTo>
                  <a:cubicBezTo>
                    <a:pt x="167" y="73"/>
                    <a:pt x="164" y="71"/>
                    <a:pt x="161" y="71"/>
                  </a:cubicBezTo>
                  <a:close/>
                  <a:moveTo>
                    <a:pt x="83" y="114"/>
                  </a:moveTo>
                  <a:cubicBezTo>
                    <a:pt x="66" y="114"/>
                    <a:pt x="52" y="101"/>
                    <a:pt x="52" y="84"/>
                  </a:cubicBezTo>
                  <a:cubicBezTo>
                    <a:pt x="52" y="67"/>
                    <a:pt x="66" y="53"/>
                    <a:pt x="83" y="53"/>
                  </a:cubicBezTo>
                  <a:cubicBezTo>
                    <a:pt x="100" y="53"/>
                    <a:pt x="114" y="67"/>
                    <a:pt x="114" y="84"/>
                  </a:cubicBezTo>
                  <a:cubicBezTo>
                    <a:pt x="114" y="101"/>
                    <a:pt x="100" y="114"/>
                    <a:pt x="83" y="114"/>
                  </a:cubicBezTo>
                  <a:close/>
                </a:path>
              </a:pathLst>
            </a:custGeom>
            <a:solidFill>
              <a:schemeClr val="accent4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1" name="Freeform 11"/>
            <p:cNvSpPr/>
            <p:nvPr/>
          </p:nvSpPr>
          <p:spPr>
            <a:xfrm>
              <a:off x="2341695" y="4065529"/>
              <a:ext cx="318897" cy="316706"/>
            </a:xfrm>
            <a:custGeom>
              <a:rect l="l" t="t" r="r" b="b"/>
              <a:pathLst>
                <a:path w="120" h="120">
                  <a:moveTo>
                    <a:pt x="117" y="51"/>
                  </a:moveTo>
                  <a:cubicBezTo>
                    <a:pt x="108" y="51"/>
                    <a:pt x="108" y="51"/>
                    <a:pt x="108" y="51"/>
                  </a:cubicBezTo>
                  <a:cubicBezTo>
                    <a:pt x="106" y="44"/>
                    <a:pt x="104" y="38"/>
                    <a:pt x="100" y="33"/>
                  </a:cubicBezTo>
                  <a:cubicBezTo>
                    <a:pt x="107" y="27"/>
                    <a:pt x="107" y="27"/>
                    <a:pt x="107" y="27"/>
                  </a:cubicBezTo>
                  <a:cubicBezTo>
                    <a:pt x="109" y="25"/>
                    <a:pt x="109" y="23"/>
                    <a:pt x="108" y="22"/>
                  </a:cubicBezTo>
                  <a:cubicBezTo>
                    <a:pt x="99" y="13"/>
                    <a:pt x="99" y="13"/>
                    <a:pt x="99" y="13"/>
                  </a:cubicBezTo>
                  <a:cubicBezTo>
                    <a:pt x="98" y="12"/>
                    <a:pt x="96" y="12"/>
                    <a:pt x="94" y="14"/>
                  </a:cubicBezTo>
                  <a:cubicBezTo>
                    <a:pt x="87" y="20"/>
                    <a:pt x="87" y="20"/>
                    <a:pt x="87" y="20"/>
                  </a:cubicBezTo>
                  <a:cubicBezTo>
                    <a:pt x="82" y="17"/>
                    <a:pt x="76" y="14"/>
                    <a:pt x="70" y="13"/>
                  </a:cubicBezTo>
                  <a:cubicBezTo>
                    <a:pt x="70" y="4"/>
                    <a:pt x="70" y="4"/>
                    <a:pt x="70" y="4"/>
                  </a:cubicBezTo>
                  <a:cubicBezTo>
                    <a:pt x="70" y="1"/>
                    <a:pt x="69" y="0"/>
                    <a:pt x="67" y="0"/>
                  </a:cubicBezTo>
                  <a:cubicBezTo>
                    <a:pt x="55" y="0"/>
                    <a:pt x="55" y="0"/>
                    <a:pt x="55" y="0"/>
                  </a:cubicBezTo>
                  <a:cubicBezTo>
                    <a:pt x="53" y="0"/>
                    <a:pt x="52" y="1"/>
                    <a:pt x="52" y="4"/>
                  </a:cubicBezTo>
                  <a:cubicBezTo>
                    <a:pt x="52" y="13"/>
                    <a:pt x="52" y="13"/>
                    <a:pt x="52" y="13"/>
                  </a:cubicBezTo>
                  <a:cubicBezTo>
                    <a:pt x="45" y="14"/>
                    <a:pt x="39" y="17"/>
                    <a:pt x="34" y="20"/>
                  </a:cubicBezTo>
                  <a:cubicBezTo>
                    <a:pt x="28" y="14"/>
                    <a:pt x="28" y="14"/>
                    <a:pt x="28" y="14"/>
                  </a:cubicBezTo>
                  <a:cubicBezTo>
                    <a:pt x="26" y="12"/>
                    <a:pt x="24" y="12"/>
                    <a:pt x="22" y="13"/>
                  </a:cubicBezTo>
                  <a:cubicBezTo>
                    <a:pt x="14" y="22"/>
                    <a:pt x="14" y="22"/>
                    <a:pt x="14" y="22"/>
                  </a:cubicBezTo>
                  <a:cubicBezTo>
                    <a:pt x="13" y="23"/>
                    <a:pt x="13" y="25"/>
                    <a:pt x="15" y="27"/>
                  </a:cubicBezTo>
                  <a:cubicBezTo>
                    <a:pt x="21" y="33"/>
                    <a:pt x="21" y="33"/>
                    <a:pt x="21" y="33"/>
                  </a:cubicBezTo>
                  <a:cubicBezTo>
                    <a:pt x="18" y="38"/>
                    <a:pt x="15" y="44"/>
                    <a:pt x="14" y="51"/>
                  </a:cubicBezTo>
                  <a:cubicBezTo>
                    <a:pt x="5" y="51"/>
                    <a:pt x="5" y="51"/>
                    <a:pt x="5" y="51"/>
                  </a:cubicBezTo>
                  <a:cubicBezTo>
                    <a:pt x="2" y="51"/>
                    <a:pt x="0" y="52"/>
                    <a:pt x="0" y="54"/>
                  </a:cubicBezTo>
                  <a:cubicBezTo>
                    <a:pt x="0" y="66"/>
                    <a:pt x="0" y="66"/>
                    <a:pt x="0" y="66"/>
                  </a:cubicBezTo>
                  <a:cubicBezTo>
                    <a:pt x="0" y="68"/>
                    <a:pt x="2" y="69"/>
                    <a:pt x="5" y="69"/>
                  </a:cubicBezTo>
                  <a:cubicBezTo>
                    <a:pt x="14" y="69"/>
                    <a:pt x="14" y="69"/>
                    <a:pt x="14" y="69"/>
                  </a:cubicBezTo>
                  <a:cubicBezTo>
                    <a:pt x="15" y="76"/>
                    <a:pt x="18" y="81"/>
                    <a:pt x="21" y="87"/>
                  </a:cubicBezTo>
                  <a:cubicBezTo>
                    <a:pt x="15" y="93"/>
                    <a:pt x="15" y="93"/>
                    <a:pt x="15" y="93"/>
                  </a:cubicBezTo>
                  <a:cubicBezTo>
                    <a:pt x="13" y="95"/>
                    <a:pt x="13" y="97"/>
                    <a:pt x="14" y="98"/>
                  </a:cubicBezTo>
                  <a:cubicBezTo>
                    <a:pt x="22" y="107"/>
                    <a:pt x="22" y="107"/>
                    <a:pt x="22" y="107"/>
                  </a:cubicBezTo>
                  <a:cubicBezTo>
                    <a:pt x="24" y="108"/>
                    <a:pt x="26" y="108"/>
                    <a:pt x="28" y="106"/>
                  </a:cubicBezTo>
                  <a:cubicBezTo>
                    <a:pt x="34" y="100"/>
                    <a:pt x="34" y="100"/>
                    <a:pt x="34" y="100"/>
                  </a:cubicBezTo>
                  <a:cubicBezTo>
                    <a:pt x="39" y="103"/>
                    <a:pt x="45" y="106"/>
                    <a:pt x="52" y="107"/>
                  </a:cubicBezTo>
                  <a:cubicBezTo>
                    <a:pt x="52" y="116"/>
                    <a:pt x="52" y="116"/>
                    <a:pt x="52" y="116"/>
                  </a:cubicBezTo>
                  <a:cubicBezTo>
                    <a:pt x="52" y="118"/>
                    <a:pt x="53" y="120"/>
                    <a:pt x="55" y="120"/>
                  </a:cubicBezTo>
                  <a:cubicBezTo>
                    <a:pt x="67" y="120"/>
                    <a:pt x="67" y="120"/>
                    <a:pt x="67" y="120"/>
                  </a:cubicBezTo>
                  <a:cubicBezTo>
                    <a:pt x="69" y="120"/>
                    <a:pt x="70" y="118"/>
                    <a:pt x="70" y="116"/>
                  </a:cubicBezTo>
                  <a:cubicBezTo>
                    <a:pt x="70" y="107"/>
                    <a:pt x="70" y="107"/>
                    <a:pt x="70" y="107"/>
                  </a:cubicBezTo>
                  <a:cubicBezTo>
                    <a:pt x="76" y="106"/>
                    <a:pt x="82" y="103"/>
                    <a:pt x="87" y="100"/>
                  </a:cubicBezTo>
                  <a:cubicBezTo>
                    <a:pt x="94" y="106"/>
                    <a:pt x="94" y="106"/>
                    <a:pt x="94" y="106"/>
                  </a:cubicBezTo>
                  <a:cubicBezTo>
                    <a:pt x="96" y="108"/>
                    <a:pt x="98" y="108"/>
                    <a:pt x="99" y="107"/>
                  </a:cubicBezTo>
                  <a:cubicBezTo>
                    <a:pt x="108" y="98"/>
                    <a:pt x="108" y="98"/>
                    <a:pt x="108" y="98"/>
                  </a:cubicBezTo>
                  <a:cubicBezTo>
                    <a:pt x="109" y="97"/>
                    <a:pt x="109" y="95"/>
                    <a:pt x="107" y="93"/>
                  </a:cubicBezTo>
                  <a:cubicBezTo>
                    <a:pt x="100" y="87"/>
                    <a:pt x="100" y="87"/>
                    <a:pt x="100" y="87"/>
                  </a:cubicBezTo>
                  <a:cubicBezTo>
                    <a:pt x="104" y="81"/>
                    <a:pt x="106" y="76"/>
                    <a:pt x="108" y="69"/>
                  </a:cubicBezTo>
                  <a:cubicBezTo>
                    <a:pt x="117" y="69"/>
                    <a:pt x="117" y="69"/>
                    <a:pt x="117" y="69"/>
                  </a:cubicBezTo>
                  <a:cubicBezTo>
                    <a:pt x="119" y="69"/>
                    <a:pt x="121" y="68"/>
                    <a:pt x="121" y="66"/>
                  </a:cubicBezTo>
                  <a:cubicBezTo>
                    <a:pt x="121" y="54"/>
                    <a:pt x="121" y="54"/>
                    <a:pt x="121" y="54"/>
                  </a:cubicBezTo>
                  <a:cubicBezTo>
                    <a:pt x="121" y="52"/>
                    <a:pt x="119" y="51"/>
                    <a:pt x="117" y="51"/>
                  </a:cubicBezTo>
                  <a:close/>
                  <a:moveTo>
                    <a:pt x="61" y="82"/>
                  </a:moveTo>
                  <a:cubicBezTo>
                    <a:pt x="48" y="82"/>
                    <a:pt x="38" y="72"/>
                    <a:pt x="38" y="60"/>
                  </a:cubicBezTo>
                  <a:cubicBezTo>
                    <a:pt x="38" y="48"/>
                    <a:pt x="48" y="38"/>
                    <a:pt x="61" y="38"/>
                  </a:cubicBezTo>
                  <a:cubicBezTo>
                    <a:pt x="73" y="38"/>
                    <a:pt x="83" y="48"/>
                    <a:pt x="83" y="60"/>
                  </a:cubicBezTo>
                  <a:cubicBezTo>
                    <a:pt x="83" y="72"/>
                    <a:pt x="73" y="82"/>
                    <a:pt x="61" y="82"/>
                  </a:cubicBezTo>
                  <a:close/>
                </a:path>
              </a:pathLst>
            </a:custGeom>
            <a:solidFill>
              <a:schemeClr val="accent4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12" name="Group 12"/>
          <p:cNvGrpSpPr/>
          <p:nvPr/>
        </p:nvGrpSpPr>
        <p:grpSpPr>
          <a:xfrm>
            <a:off x="4836987" y="4210981"/>
            <a:ext cx="577691" cy="614457"/>
            <a:chOff x="4836987" y="4210981"/>
            <a:chExt cx="577691" cy="614457"/>
          </a:xfrm>
        </p:grpSpPr>
        <p:sp>
          <p:nvSpPr>
            <p:cNvPr id="13" name="Freeform 13"/>
            <p:cNvSpPr/>
            <p:nvPr/>
          </p:nvSpPr>
          <p:spPr>
            <a:xfrm>
              <a:off x="5174934" y="4210981"/>
              <a:ext cx="239744" cy="269843"/>
            </a:xfrm>
            <a:custGeom>
              <a:rect l="l" t="t" r="r" b="b"/>
              <a:pathLst>
                <a:path w="91" h="102">
                  <a:moveTo>
                    <a:pt x="76" y="45"/>
                  </a:moveTo>
                  <a:cubicBezTo>
                    <a:pt x="65" y="52"/>
                    <a:pt x="54" y="52"/>
                    <a:pt x="50" y="52"/>
                  </a:cubicBezTo>
                  <a:cubicBezTo>
                    <a:pt x="11" y="102"/>
                    <a:pt x="11" y="102"/>
                    <a:pt x="11" y="102"/>
                  </a:cubicBezTo>
                  <a:cubicBezTo>
                    <a:pt x="0" y="93"/>
                    <a:pt x="0" y="93"/>
                    <a:pt x="0" y="93"/>
                  </a:cubicBezTo>
                  <a:cubicBezTo>
                    <a:pt x="43" y="47"/>
                    <a:pt x="43" y="47"/>
                    <a:pt x="43" y="47"/>
                  </a:cubicBezTo>
                  <a:cubicBezTo>
                    <a:pt x="42" y="43"/>
                    <a:pt x="40" y="32"/>
                    <a:pt x="45" y="19"/>
                  </a:cubicBezTo>
                  <a:cubicBezTo>
                    <a:pt x="52" y="4"/>
                    <a:pt x="70" y="0"/>
                    <a:pt x="70" y="0"/>
                  </a:cubicBezTo>
                  <a:cubicBezTo>
                    <a:pt x="67" y="22"/>
                    <a:pt x="67" y="22"/>
                    <a:pt x="67" y="22"/>
                  </a:cubicBezTo>
                  <a:cubicBezTo>
                    <a:pt x="68" y="21"/>
                    <a:pt x="69" y="21"/>
                    <a:pt x="70" y="22"/>
                  </a:cubicBezTo>
                  <a:cubicBezTo>
                    <a:pt x="70" y="22"/>
                    <a:pt x="70" y="23"/>
                    <a:pt x="70" y="24"/>
                  </a:cubicBezTo>
                  <a:cubicBezTo>
                    <a:pt x="91" y="17"/>
                    <a:pt x="91" y="17"/>
                    <a:pt x="91" y="17"/>
                  </a:cubicBezTo>
                  <a:cubicBezTo>
                    <a:pt x="91" y="17"/>
                    <a:pt x="90" y="36"/>
                    <a:pt x="76" y="45"/>
                  </a:cubicBezTo>
                  <a:close/>
                </a:path>
              </a:pathLst>
            </a:custGeom>
            <a:solidFill>
              <a:schemeClr val="accent4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Freeform 14"/>
            <p:cNvSpPr/>
            <p:nvPr/>
          </p:nvSpPr>
          <p:spPr>
            <a:xfrm>
              <a:off x="4836987" y="4396146"/>
              <a:ext cx="461677" cy="429292"/>
            </a:xfrm>
            <a:custGeom>
              <a:rect l="l" t="t" r="r" b="b"/>
              <a:pathLst>
                <a:path w="175" h="163">
                  <a:moveTo>
                    <a:pt x="77" y="0"/>
                  </a:moveTo>
                  <a:cubicBezTo>
                    <a:pt x="95" y="0"/>
                    <a:pt x="112" y="6"/>
                    <a:pt x="127" y="16"/>
                  </a:cubicBezTo>
                  <a:cubicBezTo>
                    <a:pt x="107" y="40"/>
                    <a:pt x="107" y="40"/>
                    <a:pt x="107" y="40"/>
                  </a:cubicBezTo>
                  <a:cubicBezTo>
                    <a:pt x="100" y="36"/>
                    <a:pt x="92" y="34"/>
                    <a:pt x="84" y="34"/>
                  </a:cubicBezTo>
                  <a:cubicBezTo>
                    <a:pt x="59" y="34"/>
                    <a:pt x="41" y="54"/>
                    <a:pt x="44" y="80"/>
                  </a:cubicBezTo>
                  <a:cubicBezTo>
                    <a:pt x="47" y="105"/>
                    <a:pt x="70" y="125"/>
                    <a:pt x="96" y="125"/>
                  </a:cubicBezTo>
                  <a:cubicBezTo>
                    <a:pt x="121" y="125"/>
                    <a:pt x="138" y="105"/>
                    <a:pt x="135" y="80"/>
                  </a:cubicBezTo>
                  <a:cubicBezTo>
                    <a:pt x="134" y="71"/>
                    <a:pt x="130" y="63"/>
                    <a:pt x="125" y="56"/>
                  </a:cubicBezTo>
                  <a:cubicBezTo>
                    <a:pt x="145" y="32"/>
                    <a:pt x="145" y="32"/>
                    <a:pt x="145" y="32"/>
                  </a:cubicBezTo>
                  <a:cubicBezTo>
                    <a:pt x="158" y="46"/>
                    <a:pt x="166" y="63"/>
                    <a:pt x="169" y="82"/>
                  </a:cubicBezTo>
                  <a:cubicBezTo>
                    <a:pt x="175" y="127"/>
                    <a:pt x="143" y="163"/>
                    <a:pt x="98" y="163"/>
                  </a:cubicBezTo>
                  <a:cubicBezTo>
                    <a:pt x="53" y="163"/>
                    <a:pt x="12" y="127"/>
                    <a:pt x="6" y="82"/>
                  </a:cubicBezTo>
                  <a:cubicBezTo>
                    <a:pt x="0" y="37"/>
                    <a:pt x="31" y="0"/>
                    <a:pt x="77" y="0"/>
                  </a:cubicBezTo>
                  <a:close/>
                </a:path>
              </a:pathLst>
            </a:custGeom>
            <a:solidFill>
              <a:schemeClr val="accent4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Freeform 15"/>
            <p:cNvSpPr/>
            <p:nvPr/>
          </p:nvSpPr>
          <p:spPr>
            <a:xfrm>
              <a:off x="4976433" y="4512066"/>
              <a:ext cx="195167" cy="181737"/>
            </a:xfrm>
            <a:custGeom>
              <a:rect l="l" t="t" r="r" b="b"/>
              <a:pathLst>
                <a:path w="74" h="69">
                  <a:moveTo>
                    <a:pt x="42" y="69"/>
                  </a:moveTo>
                  <a:cubicBezTo>
                    <a:pt x="23" y="69"/>
                    <a:pt x="5" y="54"/>
                    <a:pt x="3" y="35"/>
                  </a:cubicBezTo>
                  <a:cubicBezTo>
                    <a:pt x="0" y="16"/>
                    <a:pt x="14" y="0"/>
                    <a:pt x="33" y="0"/>
                  </a:cubicBezTo>
                  <a:cubicBezTo>
                    <a:pt x="38" y="0"/>
                    <a:pt x="44" y="2"/>
                    <a:pt x="49" y="4"/>
                  </a:cubicBezTo>
                  <a:cubicBezTo>
                    <a:pt x="48" y="6"/>
                    <a:pt x="48" y="9"/>
                    <a:pt x="49" y="11"/>
                  </a:cubicBezTo>
                  <a:cubicBezTo>
                    <a:pt x="36" y="30"/>
                    <a:pt x="36" y="30"/>
                    <a:pt x="36" y="30"/>
                  </a:cubicBezTo>
                  <a:cubicBezTo>
                    <a:pt x="42" y="35"/>
                    <a:pt x="42" y="35"/>
                    <a:pt x="42" y="35"/>
                  </a:cubicBezTo>
                  <a:cubicBezTo>
                    <a:pt x="59" y="20"/>
                    <a:pt x="59" y="20"/>
                    <a:pt x="59" y="20"/>
                  </a:cubicBezTo>
                  <a:cubicBezTo>
                    <a:pt x="59" y="20"/>
                    <a:pt x="60" y="20"/>
                    <a:pt x="60" y="20"/>
                  </a:cubicBezTo>
                  <a:cubicBezTo>
                    <a:pt x="62" y="20"/>
                    <a:pt x="64" y="19"/>
                    <a:pt x="66" y="18"/>
                  </a:cubicBezTo>
                  <a:cubicBezTo>
                    <a:pt x="69" y="23"/>
                    <a:pt x="71" y="29"/>
                    <a:pt x="72" y="35"/>
                  </a:cubicBezTo>
                  <a:cubicBezTo>
                    <a:pt x="74" y="54"/>
                    <a:pt x="61" y="69"/>
                    <a:pt x="42" y="69"/>
                  </a:cubicBezTo>
                  <a:close/>
                </a:path>
              </a:pathLst>
            </a:custGeom>
            <a:solidFill>
              <a:schemeClr val="accent4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Freeform 16"/>
            <p:cNvSpPr/>
            <p:nvPr/>
          </p:nvSpPr>
          <p:spPr>
            <a:xfrm>
              <a:off x="5084541" y="4461869"/>
              <a:ext cx="113728" cy="129349"/>
            </a:xfrm>
            <a:custGeom>
              <a:rect l="l" t="t" r="r" b="b"/>
              <a:pathLst>
                <a:path w="43" h="49">
                  <a:moveTo>
                    <a:pt x="13" y="31"/>
                  </a:moveTo>
                  <a:cubicBezTo>
                    <a:pt x="11" y="28"/>
                    <a:pt x="12" y="25"/>
                    <a:pt x="14" y="22"/>
                  </a:cubicBezTo>
                  <a:cubicBezTo>
                    <a:pt x="32" y="0"/>
                    <a:pt x="32" y="0"/>
                    <a:pt x="32" y="0"/>
                  </a:cubicBezTo>
                  <a:cubicBezTo>
                    <a:pt x="43" y="9"/>
                    <a:pt x="43" y="9"/>
                    <a:pt x="43" y="9"/>
                  </a:cubicBezTo>
                  <a:cubicBezTo>
                    <a:pt x="24" y="32"/>
                    <a:pt x="24" y="32"/>
                    <a:pt x="24" y="32"/>
                  </a:cubicBezTo>
                  <a:cubicBezTo>
                    <a:pt x="22" y="34"/>
                    <a:pt x="19" y="35"/>
                    <a:pt x="17" y="34"/>
                  </a:cubicBezTo>
                  <a:cubicBezTo>
                    <a:pt x="1" y="49"/>
                    <a:pt x="1" y="49"/>
                    <a:pt x="1" y="49"/>
                  </a:cubicBezTo>
                  <a:cubicBezTo>
                    <a:pt x="0" y="48"/>
                    <a:pt x="0" y="48"/>
                    <a:pt x="0" y="48"/>
                  </a:cubicBezTo>
                  <a:lnTo>
                    <a:pt x="13" y="31"/>
                  </a:lnTo>
                  <a:close/>
                </a:path>
              </a:pathLst>
            </a:custGeom>
            <a:solidFill>
              <a:schemeClr val="accent4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17" name="Group 17"/>
          <p:cNvGrpSpPr/>
          <p:nvPr/>
        </p:nvGrpSpPr>
        <p:grpSpPr>
          <a:xfrm>
            <a:off x="3390861" y="2655299"/>
            <a:ext cx="559445" cy="701973"/>
            <a:chOff x="3390861" y="2655299"/>
            <a:chExt cx="559445" cy="701973"/>
          </a:xfrm>
        </p:grpSpPr>
        <p:sp>
          <p:nvSpPr>
            <p:cNvPr id="18" name="Freeform 18"/>
            <p:cNvSpPr/>
            <p:nvPr/>
          </p:nvSpPr>
          <p:spPr>
            <a:xfrm>
              <a:off x="3782073" y="2655299"/>
              <a:ext cx="168233" cy="183703"/>
            </a:xfrm>
            <a:custGeom>
              <a:rect l="l" t="t" r="r" b="b"/>
              <a:pathLst>
                <a:path w="125" h="140">
                  <a:moveTo>
                    <a:pt x="0" y="57"/>
                  </a:moveTo>
                  <a:lnTo>
                    <a:pt x="48" y="0"/>
                  </a:lnTo>
                  <a:lnTo>
                    <a:pt x="126" y="85"/>
                  </a:lnTo>
                  <a:lnTo>
                    <a:pt x="78" y="140"/>
                  </a:lnTo>
                  <a:lnTo>
                    <a:pt x="0" y="57"/>
                  </a:lnTo>
                  <a:close/>
                </a:path>
              </a:pathLst>
            </a:cu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Freeform 19"/>
            <p:cNvSpPr/>
            <p:nvPr/>
          </p:nvSpPr>
          <p:spPr>
            <a:xfrm>
              <a:off x="3564454" y="2751018"/>
              <a:ext cx="296432" cy="326720"/>
            </a:xfrm>
            <a:custGeom>
              <a:rect l="l" t="t" r="r" b="b"/>
              <a:pathLst>
                <a:path w="94" h="105">
                  <a:moveTo>
                    <a:pt x="70" y="0"/>
                  </a:moveTo>
                  <a:cubicBezTo>
                    <a:pt x="63" y="9"/>
                    <a:pt x="63" y="9"/>
                    <a:pt x="63" y="9"/>
                  </a:cubicBezTo>
                  <a:cubicBezTo>
                    <a:pt x="21" y="30"/>
                    <a:pt x="21" y="30"/>
                    <a:pt x="21" y="30"/>
                  </a:cubicBezTo>
                  <a:cubicBezTo>
                    <a:pt x="20" y="30"/>
                    <a:pt x="14" y="33"/>
                    <a:pt x="12" y="37"/>
                  </a:cubicBezTo>
                  <a:cubicBezTo>
                    <a:pt x="10" y="40"/>
                    <a:pt x="2" y="67"/>
                    <a:pt x="1" y="70"/>
                  </a:cubicBezTo>
                  <a:cubicBezTo>
                    <a:pt x="0" y="71"/>
                    <a:pt x="0" y="75"/>
                    <a:pt x="0" y="77"/>
                  </a:cubicBezTo>
                  <a:cubicBezTo>
                    <a:pt x="0" y="78"/>
                    <a:pt x="2" y="93"/>
                    <a:pt x="3" y="102"/>
                  </a:cubicBezTo>
                  <a:cubicBezTo>
                    <a:pt x="3" y="103"/>
                    <a:pt x="3" y="103"/>
                    <a:pt x="3" y="103"/>
                  </a:cubicBezTo>
                  <a:cubicBezTo>
                    <a:pt x="3" y="103"/>
                    <a:pt x="3" y="103"/>
                    <a:pt x="3" y="103"/>
                  </a:cubicBezTo>
                  <a:cubicBezTo>
                    <a:pt x="3" y="103"/>
                    <a:pt x="3" y="104"/>
                    <a:pt x="4" y="105"/>
                  </a:cubicBezTo>
                  <a:cubicBezTo>
                    <a:pt x="4" y="81"/>
                    <a:pt x="4" y="81"/>
                    <a:pt x="4" y="81"/>
                  </a:cubicBezTo>
                  <a:cubicBezTo>
                    <a:pt x="20" y="81"/>
                    <a:pt x="20" y="81"/>
                    <a:pt x="20" y="81"/>
                  </a:cubicBezTo>
                  <a:cubicBezTo>
                    <a:pt x="20" y="75"/>
                    <a:pt x="20" y="75"/>
                    <a:pt x="20" y="75"/>
                  </a:cubicBezTo>
                  <a:cubicBezTo>
                    <a:pt x="30" y="58"/>
                    <a:pt x="30" y="58"/>
                    <a:pt x="30" y="58"/>
                  </a:cubicBezTo>
                  <a:cubicBezTo>
                    <a:pt x="32" y="59"/>
                    <a:pt x="37" y="61"/>
                    <a:pt x="40" y="62"/>
                  </a:cubicBezTo>
                  <a:cubicBezTo>
                    <a:pt x="39" y="64"/>
                    <a:pt x="37" y="68"/>
                    <a:pt x="37" y="69"/>
                  </a:cubicBezTo>
                  <a:cubicBezTo>
                    <a:pt x="36" y="71"/>
                    <a:pt x="30" y="78"/>
                    <a:pt x="27" y="83"/>
                  </a:cubicBezTo>
                  <a:cubicBezTo>
                    <a:pt x="25" y="85"/>
                    <a:pt x="24" y="90"/>
                    <a:pt x="28" y="93"/>
                  </a:cubicBezTo>
                  <a:cubicBezTo>
                    <a:pt x="29" y="94"/>
                    <a:pt x="31" y="95"/>
                    <a:pt x="33" y="95"/>
                  </a:cubicBezTo>
                  <a:cubicBezTo>
                    <a:pt x="37" y="95"/>
                    <a:pt x="41" y="92"/>
                    <a:pt x="41" y="92"/>
                  </a:cubicBezTo>
                  <a:cubicBezTo>
                    <a:pt x="41" y="92"/>
                    <a:pt x="41" y="92"/>
                    <a:pt x="41" y="92"/>
                  </a:cubicBezTo>
                  <a:cubicBezTo>
                    <a:pt x="41" y="92"/>
                    <a:pt x="41" y="92"/>
                    <a:pt x="41" y="92"/>
                  </a:cubicBezTo>
                  <a:cubicBezTo>
                    <a:pt x="41" y="91"/>
                    <a:pt x="56" y="74"/>
                    <a:pt x="63" y="71"/>
                  </a:cubicBezTo>
                  <a:cubicBezTo>
                    <a:pt x="69" y="68"/>
                    <a:pt x="87" y="54"/>
                    <a:pt x="87" y="36"/>
                  </a:cubicBezTo>
                  <a:cubicBezTo>
                    <a:pt x="94" y="26"/>
                    <a:pt x="94" y="26"/>
                    <a:pt x="94" y="26"/>
                  </a:cubicBezTo>
                  <a:lnTo>
                    <a:pt x="70" y="0"/>
                  </a:lnTo>
                  <a:close/>
                </a:path>
              </a:pathLst>
            </a:cu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Freeform 20"/>
            <p:cNvSpPr/>
            <p:nvPr/>
          </p:nvSpPr>
          <p:spPr>
            <a:xfrm>
              <a:off x="3390861" y="3012170"/>
              <a:ext cx="467288" cy="345102"/>
            </a:xfrm>
            <a:custGeom>
              <a:rect l="l" t="t" r="r" b="b"/>
              <a:pathLst>
                <a:path w="148" h="110">
                  <a:moveTo>
                    <a:pt x="124" y="49"/>
                  </a:moveTo>
                  <a:cubicBezTo>
                    <a:pt x="124" y="104"/>
                    <a:pt x="124" y="104"/>
                    <a:pt x="124" y="104"/>
                  </a:cubicBezTo>
                  <a:cubicBezTo>
                    <a:pt x="117" y="104"/>
                    <a:pt x="117" y="104"/>
                    <a:pt x="117" y="104"/>
                  </a:cubicBezTo>
                  <a:cubicBezTo>
                    <a:pt x="117" y="29"/>
                    <a:pt x="117" y="29"/>
                    <a:pt x="117" y="29"/>
                  </a:cubicBezTo>
                  <a:cubicBezTo>
                    <a:pt x="93" y="29"/>
                    <a:pt x="93" y="29"/>
                    <a:pt x="93" y="29"/>
                  </a:cubicBezTo>
                  <a:cubicBezTo>
                    <a:pt x="93" y="104"/>
                    <a:pt x="93" y="104"/>
                    <a:pt x="93" y="104"/>
                  </a:cubicBezTo>
                  <a:cubicBezTo>
                    <a:pt x="86" y="104"/>
                    <a:pt x="86" y="104"/>
                    <a:pt x="86" y="104"/>
                  </a:cubicBezTo>
                  <a:cubicBezTo>
                    <a:pt x="86" y="14"/>
                    <a:pt x="86" y="14"/>
                    <a:pt x="86" y="14"/>
                  </a:cubicBezTo>
                  <a:cubicBezTo>
                    <a:pt x="83" y="13"/>
                    <a:pt x="81" y="12"/>
                    <a:pt x="80" y="10"/>
                  </a:cubicBezTo>
                  <a:cubicBezTo>
                    <a:pt x="77" y="7"/>
                    <a:pt x="77" y="3"/>
                    <a:pt x="78" y="0"/>
                  </a:cubicBezTo>
                  <a:cubicBezTo>
                    <a:pt x="62" y="0"/>
                    <a:pt x="62" y="0"/>
                    <a:pt x="62" y="0"/>
                  </a:cubicBezTo>
                  <a:cubicBezTo>
                    <a:pt x="62" y="104"/>
                    <a:pt x="62" y="104"/>
                    <a:pt x="62" y="104"/>
                  </a:cubicBezTo>
                  <a:cubicBezTo>
                    <a:pt x="55" y="104"/>
                    <a:pt x="55" y="104"/>
                    <a:pt x="55" y="104"/>
                  </a:cubicBezTo>
                  <a:cubicBezTo>
                    <a:pt x="55" y="36"/>
                    <a:pt x="55" y="36"/>
                    <a:pt x="55" y="36"/>
                  </a:cubicBezTo>
                  <a:cubicBezTo>
                    <a:pt x="31" y="36"/>
                    <a:pt x="31" y="36"/>
                    <a:pt x="31" y="36"/>
                  </a:cubicBezTo>
                  <a:cubicBezTo>
                    <a:pt x="31" y="104"/>
                    <a:pt x="31" y="104"/>
                    <a:pt x="31" y="104"/>
                  </a:cubicBezTo>
                  <a:cubicBezTo>
                    <a:pt x="24" y="104"/>
                    <a:pt x="24" y="104"/>
                    <a:pt x="24" y="104"/>
                  </a:cubicBezTo>
                  <a:cubicBezTo>
                    <a:pt x="24" y="66"/>
                    <a:pt x="24" y="66"/>
                    <a:pt x="24" y="66"/>
                  </a:cubicBezTo>
                  <a:cubicBezTo>
                    <a:pt x="0" y="66"/>
                    <a:pt x="0" y="66"/>
                    <a:pt x="0" y="66"/>
                  </a:cubicBezTo>
                  <a:cubicBezTo>
                    <a:pt x="0" y="104"/>
                    <a:pt x="0" y="104"/>
                    <a:pt x="0" y="104"/>
                  </a:cubicBezTo>
                  <a:cubicBezTo>
                    <a:pt x="0" y="111"/>
                    <a:pt x="0" y="111"/>
                    <a:pt x="0" y="111"/>
                  </a:cubicBezTo>
                  <a:cubicBezTo>
                    <a:pt x="148" y="111"/>
                    <a:pt x="148" y="111"/>
                    <a:pt x="148" y="111"/>
                  </a:cubicBezTo>
                  <a:cubicBezTo>
                    <a:pt x="148" y="104"/>
                    <a:pt x="148" y="104"/>
                    <a:pt x="148" y="104"/>
                  </a:cubicBezTo>
                  <a:cubicBezTo>
                    <a:pt x="148" y="49"/>
                    <a:pt x="148" y="49"/>
                    <a:pt x="148" y="49"/>
                  </a:cubicBezTo>
                  <a:lnTo>
                    <a:pt x="124" y="49"/>
                  </a:lnTo>
                  <a:close/>
                </a:path>
              </a:pathLst>
            </a:cu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21" name="Group 21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22" name="AutoShape 22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AutoShape 37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8" name="AutoShape 38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9" name="AutoShape 39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0" name="AutoShape 40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1" name="AutoShape 41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2" name="TextBox 42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放射防护的法规与标准</a:t>
              </a:r>
            </a:p>
          </p:txBody>
        </p:sp>
      </p:grpSp>
      <p:grpSp>
        <p:nvGrpSpPr>
          <p:cNvPr id="43" name="Group 43"/>
          <p:cNvGrpSpPr/>
          <p:nvPr/>
        </p:nvGrpSpPr>
        <p:grpSpPr>
          <a:xfrm>
            <a:off x="7809821" y="1823726"/>
            <a:ext cx="3286271" cy="1875094"/>
            <a:chOff x="7809821" y="1823726"/>
            <a:chExt cx="3286271" cy="1875094"/>
          </a:xfrm>
        </p:grpSpPr>
        <p:sp>
          <p:nvSpPr>
            <p:cNvPr id="44" name="TextBox 44"/>
            <p:cNvSpPr txBox="1"/>
            <p:nvPr/>
          </p:nvSpPr>
          <p:spPr>
            <a:xfrm>
              <a:off x="7809821" y="1823726"/>
              <a:ext cx="3286271" cy="1875094"/>
            </a:xfrm>
            <a:prstGeom prst="rect">
              <a:avLst/>
            </a:prstGeom>
          </p:spPr>
          <p:txBody>
            <a:bodyPr vert="horz" wrap="square" lIns="66008" tIns="33052" rIns="66008" bIns="33052" rtlCol="0" anchor="ctr" anchorCtr="1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l">
                <a:lnSpc>
                  <a:spcPct val="150000"/>
                </a:lnSpc>
              </a:pPr>
              <a:r>
                <a:rPr lang="en-US" sz="1500">
                  <a:solidFill>
                    <a:schemeClr val="dk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我国颁布的放射防护法规和标准主要有《放射性同位素与射线装置安全和防护条例》、《电离辐射防护与辐射源安全基本标准》等。</a:t>
              </a:r>
            </a:p>
          </p:txBody>
        </p:sp>
      </p:grpSp>
      <p:grpSp>
        <p:nvGrpSpPr>
          <p:cNvPr id="45" name="Group 45"/>
          <p:cNvGrpSpPr/>
          <p:nvPr/>
        </p:nvGrpSpPr>
        <p:grpSpPr>
          <a:xfrm>
            <a:off x="7809821" y="4249198"/>
            <a:ext cx="3286271" cy="1875094"/>
            <a:chOff x="7809821" y="4249198"/>
            <a:chExt cx="3286271" cy="1875094"/>
          </a:xfrm>
        </p:grpSpPr>
        <p:sp>
          <p:nvSpPr>
            <p:cNvPr id="46" name="TextBox 46"/>
            <p:cNvSpPr txBox="1"/>
            <p:nvPr/>
          </p:nvSpPr>
          <p:spPr>
            <a:xfrm>
              <a:off x="7809821" y="4249198"/>
              <a:ext cx="3286271" cy="1875094"/>
            </a:xfrm>
            <a:prstGeom prst="rect">
              <a:avLst/>
            </a:prstGeom>
          </p:spPr>
          <p:txBody>
            <a:bodyPr vert="horz" wrap="square" lIns="66008" tIns="33052" rIns="66008" bIns="33052" rtlCol="0" anchor="t" anchorCtr="1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l">
                <a:lnSpc>
                  <a:spcPct val="150000"/>
                </a:lnSpc>
              </a:pPr>
              <a:r>
                <a:rPr lang="en-US" sz="1500">
                  <a:solidFill>
                    <a:schemeClr val="dk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国际上，国际原子能委员会（IAEA）和国际放射防护委员会（ICRP）发布的放射防护法规和标准被广泛接受和应用。</a:t>
              </a:r>
            </a:p>
          </p:txBody>
        </p:sp>
      </p:grpSp>
    </p:spTree>
  </p:cSld>
  <p:clrMapOvr>
    <a:masterClrMapping/>
  </p:clrMapOvr>
  <p:transition/>
  <p:timing/>
</p:sld>
</file>

<file path=ppt/slides/slide10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cxnSp>
        <p:nvCxnSpPr>
          <p:cNvPr id="2" name="Connector 2"/>
          <p:cNvCxnSpPr/>
          <p:nvPr/>
        </p:nvCxnSpPr>
        <p:spPr>
          <a:xfrm flipH="1">
            <a:off x="1209188" y="1216578"/>
            <a:ext cx="0" cy="5645486"/>
          </a:xfrm>
          <a:prstGeom prst="line">
            <a:avLst/>
          </a:prstGeom>
          <a:ln w="19050">
            <a:solidFill>
              <a:schemeClr val="accent2"/>
            </a:solidFill>
            <a:prstDash val="solid"/>
            <a:headEnd type="oval"/>
            <a:tailEnd type="none"/>
          </a:ln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</p:cxnSp>
      <p:sp>
        <p:nvSpPr>
          <p:cNvPr id="3" name="AutoShape 3"/>
          <p:cNvSpPr/>
          <p:nvPr/>
        </p:nvSpPr>
        <p:spPr>
          <a:xfrm>
            <a:off x="873196" y="1466458"/>
            <a:ext cx="669478" cy="669478"/>
          </a:xfrm>
          <a:prstGeom prst="ellipse">
            <a:avLst/>
          </a:prstGeom>
          <a:solidFill>
            <a:schemeClr val="accent2">
              <a:alpha val="3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" name="AutoShape 4"/>
          <p:cNvSpPr/>
          <p:nvPr/>
        </p:nvSpPr>
        <p:spPr>
          <a:xfrm>
            <a:off x="988282" y="1581544"/>
            <a:ext cx="439305" cy="439305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5" name="AutoShape 5"/>
          <p:cNvSpPr/>
          <p:nvPr/>
        </p:nvSpPr>
        <p:spPr>
          <a:xfrm>
            <a:off x="2152036" y="1443018"/>
            <a:ext cx="9189734" cy="1219200"/>
          </a:xfrm>
          <a:prstGeom prst="roundRect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6" name="AutoShape 6"/>
          <p:cNvSpPr/>
          <p:nvPr/>
        </p:nvSpPr>
        <p:spPr>
          <a:xfrm rot="-5400000">
            <a:off x="1919801" y="1608012"/>
            <a:ext cx="276816" cy="314563"/>
          </a:xfrm>
          <a:prstGeom prst="triangl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7" name="AutoShape 7"/>
          <p:cNvSpPr/>
          <p:nvPr/>
        </p:nvSpPr>
        <p:spPr>
          <a:xfrm>
            <a:off x="2152036" y="3201439"/>
            <a:ext cx="9189734" cy="1219200"/>
          </a:xfrm>
          <a:prstGeom prst="roundRect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8" name="AutoShape 8"/>
          <p:cNvSpPr/>
          <p:nvPr/>
        </p:nvSpPr>
        <p:spPr>
          <a:xfrm rot="-5400000">
            <a:off x="1919801" y="3366432"/>
            <a:ext cx="276816" cy="314563"/>
          </a:xfrm>
          <a:prstGeom prst="triangl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9" name="AutoShape 9"/>
          <p:cNvSpPr/>
          <p:nvPr/>
        </p:nvSpPr>
        <p:spPr>
          <a:xfrm>
            <a:off x="2152036" y="4959859"/>
            <a:ext cx="9189734" cy="1219200"/>
          </a:xfrm>
          <a:prstGeom prst="roundRect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0" name="AutoShape 10"/>
          <p:cNvSpPr/>
          <p:nvPr/>
        </p:nvSpPr>
        <p:spPr>
          <a:xfrm rot="-5400000">
            <a:off x="1919801" y="5124852"/>
            <a:ext cx="276816" cy="314563"/>
          </a:xfrm>
          <a:prstGeom prst="triangl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1" name="TextBox 11"/>
          <p:cNvSpPr txBox="1"/>
          <p:nvPr/>
        </p:nvSpPr>
        <p:spPr>
          <a:xfrm>
            <a:off x="2392658" y="1638090"/>
            <a:ext cx="8708491" cy="829056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50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在医疗领域，X线放射防护对于保护医护人员和患者的健康至关重要，如使用铅围裙、铅屏风等防护措施。</a:t>
            </a:r>
          </a:p>
        </p:txBody>
      </p:sp>
      <p:sp>
        <p:nvSpPr>
          <p:cNvPr id="12" name="AutoShape 12"/>
          <p:cNvSpPr/>
          <p:nvPr/>
        </p:nvSpPr>
        <p:spPr>
          <a:xfrm>
            <a:off x="873196" y="3201439"/>
            <a:ext cx="669478" cy="669478"/>
          </a:xfrm>
          <a:prstGeom prst="ellipse">
            <a:avLst/>
          </a:prstGeom>
          <a:solidFill>
            <a:schemeClr val="accent2">
              <a:alpha val="3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3" name="AutoShape 13"/>
          <p:cNvSpPr/>
          <p:nvPr/>
        </p:nvSpPr>
        <p:spPr>
          <a:xfrm>
            <a:off x="988282" y="3316525"/>
            <a:ext cx="439305" cy="439305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4" name="AutoShape 14"/>
          <p:cNvSpPr/>
          <p:nvPr/>
        </p:nvSpPr>
        <p:spPr>
          <a:xfrm>
            <a:off x="873196" y="4959859"/>
            <a:ext cx="669478" cy="669478"/>
          </a:xfrm>
          <a:prstGeom prst="ellipse">
            <a:avLst/>
          </a:prstGeom>
          <a:solidFill>
            <a:schemeClr val="accent2">
              <a:alpha val="3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5" name="AutoShape 15"/>
          <p:cNvSpPr/>
          <p:nvPr/>
        </p:nvSpPr>
        <p:spPr>
          <a:xfrm>
            <a:off x="988282" y="5074945"/>
            <a:ext cx="439305" cy="439305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6" name="TextBox 16"/>
          <p:cNvSpPr txBox="1"/>
          <p:nvPr/>
        </p:nvSpPr>
        <p:spPr>
          <a:xfrm>
            <a:off x="2322285" y="5154931"/>
            <a:ext cx="8849237" cy="829056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50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在科研领域，涉及放射性物质的实验室和研究机构必须遵守相关法规和标准，确保工作人员和公众的安全。</a:t>
            </a:r>
          </a:p>
        </p:txBody>
      </p:sp>
      <p:sp>
        <p:nvSpPr>
          <p:cNvPr id="17" name="TextBox 17"/>
          <p:cNvSpPr txBox="1"/>
          <p:nvPr/>
        </p:nvSpPr>
        <p:spPr>
          <a:xfrm>
            <a:off x="2332022" y="3396511"/>
            <a:ext cx="8829763" cy="829056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50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在工业领域，对于使用X射线进行无损检测的工作人员，必须采取严格的防护措施，如使用防护服、定期监测辐射剂量等。</a:t>
            </a:r>
          </a:p>
        </p:txBody>
      </p:sp>
      <p:grpSp>
        <p:nvGrpSpPr>
          <p:cNvPr id="18" name="Group 18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9" name="AutoShape 19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AutoShape 37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8" name="AutoShape 38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9" name="TextBox 39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放射防护的实践与应用</a:t>
              </a:r>
            </a:p>
          </p:txBody>
        </p:sp>
      </p:grpSp>
    </p:spTree>
  </p:cSld>
  <p:clrMapOvr>
    <a:masterClrMapping/>
  </p:clrMapOvr>
  <p:transition/>
  <p:timing/>
</p:sld>
</file>

<file path=ppt/slides/slide11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2937053" y="2092757"/>
            <a:ext cx="6315075" cy="1323975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6300" b="1">
                <a:solidFill>
                  <a:schemeClr val="dk2">
                    <a:alpha val="100000"/>
                  </a:schemeClr>
                </a:solidFill>
                <a:latin typeface="Arial"/>
                <a:ea typeface="Arial"/>
                <a:cs typeface="Arial"/>
              </a:rPr>
              <a:t>03</a:t>
            </a:r>
          </a:p>
        </p:txBody>
      </p:sp>
      <p:sp>
        <p:nvSpPr>
          <p:cNvPr id="3" name="TextBox 3"/>
          <p:cNvSpPr txBox="1"/>
          <p:nvPr/>
        </p:nvSpPr>
        <p:spPr>
          <a:xfrm>
            <a:off x="897939" y="3921526"/>
            <a:ext cx="10391775" cy="1857375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4575" b="1">
                <a:solidFill>
                  <a:schemeClr val="accent1">
                    <a:lumMod val="20000"/>
                    <a:lumOff val="80000"/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X线放射防护设备与措施</a:t>
            </a:r>
          </a:p>
        </p:txBody>
      </p:sp>
    </p:spTree>
  </p:cSld>
  <p:clrMapOvr>
    <a:masterClrMapping/>
  </p:clrMapOvr>
  <p:transition/>
  <p:timing/>
</p:sld>
</file>

<file path=ppt/slides/slide12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New shape" title=""/>
          <p:cNvSpPr/>
          <p:nvPr/>
        </p:nvSpPr>
        <p:spPr>
          <a:xfrm>
            <a:off x="635000" y="635000"/>
            <a:ext cx="10922000" cy="5588000"/>
          </a:xfr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sz="1500" b="1">
                <a:solidFill>
                  <a:srgbClr val="000000"/>
                </a:solidFill>
                <a:latin typeface="Arial"/>
              </a:rPr>
              <a:t>以上内容仅为本文档的试下载部分，为可阅读页数的一半内容。如要下载或阅读全文，请访问：</a:t>
            </a:r>
            <a:r>
              <a:rPr sz="1500" b="1">
                <a:solidFill>
                  <a:srgbClr val="000000"/>
                </a:solidFill>
                <a:latin typeface="Arial"/>
                <a:hlinkClick r:id="rId2"/>
              </a:rPr>
              <a:t>https://d.book118.com/048052003043006034</a:t>
            </a:r>
          </a:p>
        </p:txBody>
      </p:sp>
    </p:spTree>
  </p:cSld>
  <p:clrMapOvr>
    <a:masterClrMapping/>
  </p:clrMapOvr>
  <p:transition/>
  <p:timing/>
</p:sld>
</file>

<file path=ppt/tags/tag1.xml><?xml version="1.0" encoding="utf-8"?>
<p:tagLst xmlns:p="http://schemas.openxmlformats.org/presentationml/2006/main">
                                                </p:tagLst>
</file>

<file path=ppt/theme/theme1.xml><?xml version="1.0" encoding="utf-8"?>
<a:theme xmlns:r="http://schemas.openxmlformats.org/officeDocument/2006/relationships"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Arial"/>
        <a:cs typeface="Arial"/>
        <a:font script="Jpan" typeface="ＭＳ%20Ｐゴシック"/>
        <a:font script="Hang" typeface="맑은%20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Arial"/>
        <a:cs typeface="Arial"/>
        <a:font script="Jpan" typeface="ＭＳ%20Ｐゴシック"/>
        <a:font script="Hang" typeface="맑은%20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r="http://schemas.openxmlformats.org/officeDocument/2006/relationships" xmlns:a="http://schemas.openxmlformats.org/drawingml/2006/main" name="Office Theme">
  <a:themeElements>
    <a:clrScheme name="Office">
      <a:dk1>
        <a:srgbClr val="FFFFFF"/>
      </a:dk1>
      <a:lt1>
        <a:srgbClr val="351E00"/>
      </a:lt1>
      <a:dk2>
        <a:srgbClr val="FFF0DC"/>
      </a:dk2>
      <a:lt2>
        <a:srgbClr val="000000"/>
      </a:lt2>
      <a:accent1>
        <a:srgbClr val="FF960E"/>
      </a:accent1>
      <a:accent2>
        <a:srgbClr val="FF771B"/>
      </a:accent2>
      <a:accent3>
        <a:srgbClr val="C76900"/>
      </a:accent3>
      <a:accent4>
        <a:srgbClr val="FF6E40"/>
      </a:accent4>
      <a:accent5>
        <a:srgbClr val="FF855E"/>
      </a:accent5>
      <a:accent6>
        <a:srgbClr val="FFB69E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Calibri"/>
        <a:cs typeface="Arial"/>
        <a:font script="Uigh" typeface="Microsoft Uighur"/>
        <a:font script="Beng" typeface="Vrinda"/>
        <a:font script="Thai" typeface="Angsana New"/>
        <a:font script="Mlym" typeface="Kartika"/>
        <a:font script="Yiii" typeface="Microsoft Yi Baiti"/>
        <a:font script="Cher" typeface="Plantagenet Cherokee"/>
        <a:font script="Orya" typeface="Kalinga"/>
        <a:font script="Gujr" typeface="Shruti"/>
        <a:font script="Viet" typeface="Times New Roman"/>
        <a:font script="Arab" typeface="Times New Roman"/>
        <a:font script="Hebr" typeface="Times New Roman"/>
        <a:font script="Telu" typeface="Gautami"/>
        <a:font script="Ethi" typeface="Nyala"/>
        <a:font script="Jpan" typeface="ＭＳ Ｐゴシック"/>
        <a:font script="Sinh" typeface="Iskoola Pota"/>
        <a:font script="Taml" typeface="Latha"/>
        <a:font script="Deva" typeface="Mangal"/>
        <a:font script="Knda" typeface="Tunga"/>
        <a:font script="Tibt" typeface="Microsoft Himalaya"/>
        <a:font script="Khmr" typeface="MoolBoran"/>
        <a:font script="Hant" typeface="新細明體"/>
        <a:font script="Laoo" typeface="DokChampa"/>
        <a:font script="Mong" typeface="Mongolian Baiti"/>
        <a:font script="Hans" typeface="宋体"/>
        <a:font script="Guru" typeface="Raavi"/>
        <a:font script="Thaa" typeface="MV Boli"/>
        <a:font script="Cans" typeface="Euphemia"/>
        <a:font script="Hang" typeface="맑은 고딕"/>
        <a:font script="Syrc" typeface="Estrangelo Edessa"/>
      </a:majorFont>
      <a:minorFont>
        <a:latin typeface="Calibri"/>
        <a:ea typeface="Calibri"/>
        <a:cs typeface="Arial"/>
        <a:font script="Uigh" typeface="Microsoft Uighur"/>
        <a:font script="Beng" typeface="Vrinda"/>
        <a:font script="Thai" typeface="Cordia New"/>
        <a:font script="Mlym" typeface="Kartika"/>
        <a:font script="Yiii" typeface="Microsoft Yi Baiti"/>
        <a:font script="Cher" typeface="Plantagenet Cherokee"/>
        <a:font script="Orya" typeface="Kalinga"/>
        <a:font script="Gujr" typeface="Shruti"/>
        <a:font script="Viet" typeface="Arial"/>
        <a:font script="Arab" typeface="Arial"/>
        <a:font script="Hebr" typeface="Arial"/>
        <a:font script="Telu" typeface="Gautami"/>
        <a:font script="Ethi" typeface="Nyala"/>
        <a:font script="Jpan" typeface="ＭＳ Ｐゴシック"/>
        <a:font script="Sinh" typeface="Iskoola Pota"/>
        <a:font script="Taml" typeface="Latha"/>
        <a:font script="Deva" typeface="Mangal"/>
        <a:font script="Knda" typeface="Tunga"/>
        <a:font script="Tibt" typeface="Microsoft Himalaya"/>
        <a:font script="Khmr" typeface="DaunPenh"/>
        <a:font script="Hant" typeface="新細明體"/>
        <a:font script="Laoo" typeface="DokChampa"/>
        <a:font script="Mong" typeface="Mongolian Baiti"/>
        <a:font script="Hans" typeface="宋体"/>
        <a:font script="Guru" typeface="Raavi"/>
        <a:font script="Thaa" typeface="MV Boli"/>
        <a:font script="Cans" typeface="Euphemia"/>
        <a:font script="Hang" typeface="맑은 고딕"/>
        <a:font script="Syrc" typeface="Estrangelo Edess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</a:theme>
</file>

<file path=docProps/app.xml><?xml version="1.0" encoding="utf-8"?>
<Properties xmlns:vt="http://schemas.openxmlformats.org/officeDocument/2006/docPropsVTypes" xmlns="http://schemas.openxmlformats.org/officeDocument/2006/extended-properties">
  <Company/>
  <PresentationFormat>On-screen Show (4:3)</PresentationFormat>
  <Paragraphs>44</Paragraphs>
  <Slides>12</Slides>
  <Notes>0</Notes>
  <TotalTime>1</TotalTime>
  <HiddenSlides>0</HiddenSlides>
  <MMClips>0</MMClips>
  <ScaleCrop>0</ScaleCrop>
  <HeadingPairs>
    <vt:vector baseType="variant" size="6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12</vt:i4>
      </vt:variant>
    </vt:vector>
  </HeadingPairs>
  <TitlesOfParts>
    <vt:vector baseType="lpstr" size="16">
      <vt:lpstr>Arial</vt:lpstr>
      <vt:lpstr>Calibri</vt:lpstr>
      <vt:lpstr>Microsoft Yahei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0</LinksUpToDate>
  <SharedDoc>0</SharedDoc>
  <HyperlinksChanged>0</HyperlinksChanged>
  <Application>Microsoft Office PowerPoint</Application>
  <AppVersion>23.0200</AppVersion>
</Properties>
</file>

<file path=docProps/core.xml><?xml version="1.0" encoding="utf-8"?>
<cp:coreProperties xmlns:dc="http://purl.org/dc/elements/1.1/" xmlns:dcterms="http://purl.org/dc/terms/" xmlns:dcmitype="http://purl.org/dc/dcmitype/" xmlns:xsi="http://www.w3.org/2001/XMLSchema-instance" xmlns:cp="http://schemas.openxmlformats.org/package/2006/metadata/core-properties">
  <cp:revision>1</cp:revision>
  <cp:lastPrinted>2024-09-12T15:55:04.872</cp:lastPrinted>
  <dcterms:created xsi:type="dcterms:W3CDTF">2024-09-12T07:55:04Z</dcterms:created>
  <dcterms:modified xsi:type="dcterms:W3CDTF">2024-09-12T07:55:06Z</dcterms:modified>
</cp:coreProperties>
</file>