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F6089-EFA5-4C55-AD00-F9317080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ED9B8-99E7-4A56-BBC1-7960EF06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18C8B-49CE-49FD-96C6-60959399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8E72A-E112-4276-8806-F83A84D6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FFD88-AEB3-4E6D-A366-503CA1D6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A860E-A862-459B-947D-538E919B0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2344F-89E5-4A59-ADBF-9FB90372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ED1E5-1496-4608-A0A2-041CB8E1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7D573-C475-4890-98DA-08A7C10E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8DBE1-BE3E-40ED-BFD3-BB6AD5D86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8EFD4-417C-4C9D-A3EA-4381DE75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203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优化应急预案演练的方式与方法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现有应急预案演练方式分析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应急预案演练的实践案例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通过演练检验预案的可行性和有效性，提高组织和人员在突发事件中的应急响应能力。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提升应急响应能力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发现预案中存在的问题和不足，及时进行修订和完善，提高预案的针对性和实用性。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促进相关部门之间的沟通与协作，形成应对突发事件的合力。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检验预案的可行性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发现问题和不足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应急预案演练的重要性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86" r="150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54" r="157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通过演练可以检验预案是否符合实际情况，是否能够在突发事件中发挥作用。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通过演练可以让组织和人员熟悉应急处置流程和方法，提高应急处置的准确性和效率。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演练过程中可以发现预案中存在的问题和不足，及时进行改进和完善。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通过演练可以增强组织和人员的应急意识，提高对应急工作的重视程度。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现有应急预案演练方式分析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通过纸质或电子文档，模拟突发事件场景，组织相关人员讨论和推演应急处置流程。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桌面推演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针对某一特定应急功能或环节进行的演练，如通信联络、现场指挥等。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功能演练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全方位、全过程模拟突发事件，检验应急预案的完整性和有效性。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传统演练方式介绍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传统演练方式以桌面推演为主，缺乏实战性和综合性。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受时间、场地等因素限制，参与演练的人员数量有限，难以全面检验应急预案。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缺乏科学的评估标准和方法，难以对演练效果进行客观评价。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各部门、单位之间的应急资源难以实现有效共享，影响演练效果。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演练形式单一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参与人员有限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评估标准不明确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完善应急预案体系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促进部门间协作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提升公众安全意识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通过改进应急预案演练方式，提高应急响应速度和准确性。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加强各部门之间的沟通与协作，形成应急合力。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发现现有应急预案中存在的问题和不足，及时修订和完善。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通过广泛的应急演练活动，提高公众的安全意识和自救互救能力。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根据历史案例和潜在风险，设计涵盖不同等级、类型和复杂度的应急情景，提高演练的针对性和实效性。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设计多样化情景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借助声光电等多种手段，营造逼真的应急场景，使参演人员身临其境，提高应急反应能力。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高仿真度模拟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在演练过程中，根据实际需要灵活调整情景设置，以适应不同应急响应需求，提高演练的灵活性和实用性。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灵活调整情景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基于情景模拟的演练方式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利用虚拟现实技术，构建高度仿真的应急场景，提供沉浸式体验，使参演人员更加深入地了解应急预案。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构建虚拟应急场景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参演人员可在虚拟场景中自由探索、尝试不同应急措施，并与虚拟角色互动，提高应急处置能力。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自由探索与互动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虚拟现实系统可实时记录参演人员的操作数据，为后续的评估和改进提供有力支持。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基于虚拟现实的演练方式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302" r="273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基于人工智能的演练方式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智能辅助决策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利用人工智能技术，对应急预案进行智能分析和优化，提供辅助决策支持，提高应急响应的准确性和效率。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自动化评估与反馈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通过人工智能对演练过程进行自动化评估，及时发现和纠正问题，为参演人员提供个性化的反馈和建议。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大数据分析与预测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运用大数据技术对历次演练数据进行深入分析，发现潜在问题和改进空间，为应急预案的持续优化提供科学依据。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优化应急预案演练的方法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https://d.book118.com/048052034056006032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2024-09-09T21:47:05.715</cp:lastPrinted>
  <dcterms:created xsi:type="dcterms:W3CDTF">2024-09-09T13:47:05Z</dcterms:created>
  <dcterms:modified xsi:type="dcterms:W3CDTF">2024-09-09T13:47:07Z</dcterms:modified>
</cp:coreProperties>
</file>