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68C338-8212-41B3-A9EF-0F34F2360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A4AF3-9A5C-4DD1-A565-67749F4D6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974B67-7878-400F-A4CA-F6E309B02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0FFF23-0F8B-4DD6-8008-0954BFA54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B5AFE0-3B96-4059-941F-86B447C82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459E06-44EF-4E63-B892-EEECF70E48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60C631-D12A-487E-9828-DA60CF4340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E3EDF-F0ED-4712-880C-D64858B2E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EB8A5-EA02-4A8E-AC47-9D9A75B65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D3114-5E13-4EE4-B6ED-609137B08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4FC26-8049-4160-98AE-E408B41C3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53011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医疗卫生人才培养与结构优化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医疗卫生人才培养与结构优化概述
 人才培养模式改革的必要性与紧迫性
 人才培养结构优化的一般规律
 医疗卫生人才培养与结构优化思路
 医疗卫生人才培养与结构优化策略
 医疗卫生人才培养与结构优化对策
 医疗卫生人才培养与结构优化进展
 医疗卫生人才培养与结构优化展望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医疗卫生人才培养与结构优化概述</a:t>
            </a:r>
          </a:p>
        </p:txBody>
      </p:sp>
      <p:sp>
        <p:nvSpPr>
          <p:cNvPr id="3" name="Subtitle 2"/>
          <p:cNvSpPr>
            <a:spLocks noGrp="1"/>
          </p:cNvSpPr>
          <p:nvPr>
            <p:ph type="subTitle" idx="1"/>
          </p:nvPr>
        </p:nvSpPr>
        <p:spPr/>
        <p:txBody>
          <a:bodyPr/>
          <a:lstStyle/>
          <a:p>
            <a:r>
              <a:t>医疗卫生人才培养与结构优化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医疗卫生人才培养与结构优化概述</a:t>
            </a:r>
          </a:p>
        </p:txBody>
      </p:sp>
      <p:sp>
        <p:nvSpPr>
          <p:cNvPr id="3" name="Text Placeholder 2"/>
          <p:cNvSpPr>
            <a:spLocks noGrp="1"/>
          </p:cNvSpPr>
          <p:nvPr>
            <p:ph type="body" idx="1"/>
          </p:nvPr>
        </p:nvSpPr>
        <p:spPr/>
        <p:txBody>
          <a:bodyPr/>
          <a:lstStyle/>
          <a:p>
            <a:r>
              <a:t>医疗卫生人才培养与结构优化概述：</a:t>
            </a:r>
          </a:p>
        </p:txBody>
      </p:sp>
      <p:sp>
        <p:nvSpPr>
          <p:cNvPr id="4" name="Content Placeholder 3"/>
          <p:cNvSpPr>
            <a:spLocks noGrp="1"/>
          </p:cNvSpPr>
          <p:nvPr>
            <p:ph sz="half" idx="2"/>
          </p:nvPr>
        </p:nvSpPr>
        <p:spPr/>
        <p:txBody>
          <a:bodyPr/>
          <a:lstStyle/>
          <a:p>
            <a:r>
              <a:t>1. 医疗卫生人才培养与结构优化是提高医疗卫生服务质量和水平的关键环节，是医学教育和护理教育的重要组成部分。</a:t>
            </a:r>
          </a:p>
          <a:p>
            <a:r>
              <a:t>2. 医疗卫生人才培养与结构优化面临着许多挑战，包括人口老龄化、医疗技术进步、医疗需求变化等。</a:t>
            </a:r>
          </a:p>
          <a:p>
            <a:r>
              <a:t>3. 医疗卫生人才培养与结构优化需要采取多种措施，包括改革医学教育和护理教育、加强继续教育和培训、改善医疗卫生工作环境等。</a:t>
            </a:r>
          </a:p>
        </p:txBody>
      </p:sp>
      <p:sp>
        <p:nvSpPr>
          <p:cNvPr id="5" name="Text Placeholder 4"/>
          <p:cNvSpPr>
            <a:spLocks noGrp="1"/>
          </p:cNvSpPr>
          <p:nvPr>
            <p:ph type="body" idx="3"/>
          </p:nvPr>
        </p:nvSpPr>
        <p:spPr/>
        <p:txBody>
          <a:bodyPr/>
          <a:lstStyle/>
          <a:p>
            <a:r>
              <a:t>医疗卫生人才队伍建设：</a:t>
            </a:r>
          </a:p>
        </p:txBody>
      </p:sp>
      <p:sp>
        <p:nvSpPr>
          <p:cNvPr id="6" name="Content Placeholder 5"/>
          <p:cNvSpPr>
            <a:spLocks noGrp="1"/>
          </p:cNvSpPr>
          <p:nvPr>
            <p:ph sz="half" idx="4"/>
          </p:nvPr>
        </p:nvSpPr>
        <p:spPr/>
        <p:txBody>
          <a:bodyPr/>
          <a:lstStyle/>
          <a:p>
            <a:r>
              <a:t>1. 加强现有医疗卫生人才的培养和培训，提升其专业技术水平，优化人才结构，增强医疗服务能力。</a:t>
            </a:r>
          </a:p>
          <a:p>
            <a:r>
              <a:t>2. 加快医疗卫生院校学科建设，深化改革，培养高素质、高技能的新型医学人才，为医疗行业发展提供源源不断的人才储备。</a:t>
            </a:r>
          </a:p>
          <a:p>
            <a:r>
              <a:t>3. 加强与国际医疗卫生机构的交流与合作，学习借鉴先进的医疗技术和经验，培养具有国际视野的医学人才。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医疗卫生人才培养与结构优化概述</a:t>
            </a:r>
          </a:p>
        </p:txBody>
      </p:sp>
      <p:sp>
        <p:nvSpPr>
          <p:cNvPr id="3" name="Text Placeholder 2"/>
          <p:cNvSpPr>
            <a:spLocks noGrp="1"/>
          </p:cNvSpPr>
          <p:nvPr>
            <p:ph type="body" idx="1"/>
          </p:nvPr>
        </p:nvSpPr>
        <p:spPr/>
        <p:txBody>
          <a:bodyPr/>
          <a:lstStyle/>
          <a:p>
            <a:r>
              <a:t>医疗卫生人才培养改革：</a:t>
            </a:r>
          </a:p>
        </p:txBody>
      </p:sp>
      <p:sp>
        <p:nvSpPr>
          <p:cNvPr id="4" name="Content Placeholder 3"/>
          <p:cNvSpPr>
            <a:spLocks noGrp="1"/>
          </p:cNvSpPr>
          <p:nvPr>
            <p:ph sz="half" idx="2"/>
          </p:nvPr>
        </p:nvSpPr>
        <p:spPr/>
        <p:txBody>
          <a:bodyPr/>
          <a:lstStyle/>
          <a:p>
            <a:r>
              <a:t>1. 改革医疗卫生教育体制，优化教育结构，建立学科交叉、理论与实践相结合的多元化人才培养模式，满足医疗行业发展需要。</a:t>
            </a:r>
          </a:p>
          <a:p>
            <a:r>
              <a:t>2. 深化教学改革，采用现代教学方法和技术，培养具有创新意识和实践能力的医疗卫生人才，提升人才培养质量。</a:t>
            </a:r>
          </a:p>
          <a:p>
            <a:r>
              <a:t>3. 加强医学基础教育和临床实践培训，建立完善的实习制度，为医疗卫生人才提供良好的学习环境和实践平台。</a:t>
            </a:r>
          </a:p>
        </p:txBody>
      </p:sp>
      <p:sp>
        <p:nvSpPr>
          <p:cNvPr id="5" name="Text Placeholder 4"/>
          <p:cNvSpPr>
            <a:spLocks noGrp="1"/>
          </p:cNvSpPr>
          <p:nvPr>
            <p:ph type="body" idx="3"/>
          </p:nvPr>
        </p:nvSpPr>
        <p:spPr/>
        <p:txBody>
          <a:bodyPr/>
          <a:lstStyle/>
          <a:p>
            <a:r>
              <a:t>医疗卫生人才结构优化：</a:t>
            </a:r>
          </a:p>
        </p:txBody>
      </p:sp>
      <p:sp>
        <p:nvSpPr>
          <p:cNvPr id="6" name="Content Placeholder 5"/>
          <p:cNvSpPr>
            <a:spLocks noGrp="1"/>
          </p:cNvSpPr>
          <p:nvPr>
            <p:ph sz="half" idx="4"/>
          </p:nvPr>
        </p:nvSpPr>
        <p:spPr/>
        <p:txBody>
          <a:bodyPr/>
          <a:lstStyle/>
          <a:p>
            <a:r>
              <a:t>1. 根据医疗行业的发展趋势和需求，优化医疗卫生人才结构，增加高层次人才储备，重点培养专科医师、护理专家等紧缺型人才。</a:t>
            </a:r>
          </a:p>
          <a:p>
            <a:r>
              <a:t>2. 建立完善的医疗卫生人才评价体系，实行人才分类评价和差异化管理，充分发挥人才的优势和特长。</a:t>
            </a:r>
          </a:p>
          <a:p>
            <a:r>
              <a:t>3. 加强医疗卫生人才的流动和交流，促进人才资源的合理配置，优化医疗卫生人才结构。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医疗卫生人才培养与结构优化概述</a:t>
            </a:r>
          </a:p>
        </p:txBody>
      </p:sp>
      <p:sp>
        <p:nvSpPr>
          <p:cNvPr id="3" name="Text Placeholder 2"/>
          <p:cNvSpPr>
            <a:spLocks noGrp="1"/>
          </p:cNvSpPr>
          <p:nvPr>
            <p:ph type="body" idx="1"/>
          </p:nvPr>
        </p:nvSpPr>
        <p:spPr/>
        <p:txBody>
          <a:bodyPr/>
          <a:lstStyle/>
          <a:p>
            <a:r>
              <a:t>医疗卫生人才继续教育：</a:t>
            </a:r>
          </a:p>
        </p:txBody>
      </p:sp>
      <p:sp>
        <p:nvSpPr>
          <p:cNvPr id="4" name="Content Placeholder 3"/>
          <p:cNvSpPr>
            <a:spLocks noGrp="1"/>
          </p:cNvSpPr>
          <p:nvPr>
            <p:ph sz="half" idx="2"/>
          </p:nvPr>
        </p:nvSpPr>
        <p:spPr/>
        <p:txBody>
          <a:bodyPr/>
          <a:lstStyle/>
          <a:p>
            <a:r>
              <a:t>1. 建立完善的医疗卫生人才继续教育体系，提供多种形式的继续教育，帮助医疗卫生人员更新知识和技能，提高专业水平。</a:t>
            </a:r>
          </a:p>
          <a:p>
            <a:r>
              <a:t>2. 鼓励医疗卫生人员积极参加继续教育，制定相应的政策和措施，为其提供学习机会和支持。</a:t>
            </a:r>
          </a:p>
          <a:p>
            <a:r>
              <a:t>3.加强继续教育质量监控和评估，确保继续教育的质量和效果，促进医疗卫生人才队伍的不断发展。</a:t>
            </a:r>
          </a:p>
        </p:txBody>
      </p:sp>
      <p:sp>
        <p:nvSpPr>
          <p:cNvPr id="5" name="Text Placeholder 4"/>
          <p:cNvSpPr>
            <a:spLocks noGrp="1"/>
          </p:cNvSpPr>
          <p:nvPr>
            <p:ph type="body" idx="3"/>
          </p:nvPr>
        </p:nvSpPr>
        <p:spPr/>
        <p:txBody>
          <a:bodyPr/>
          <a:lstStyle/>
          <a:p>
            <a:r>
              <a:t>医疗卫生人才政策法规：</a:t>
            </a:r>
          </a:p>
        </p:txBody>
      </p:sp>
      <p:sp>
        <p:nvSpPr>
          <p:cNvPr id="6" name="Content Placeholder 5"/>
          <p:cNvSpPr>
            <a:spLocks noGrp="1"/>
          </p:cNvSpPr>
          <p:nvPr>
            <p:ph sz="half" idx="4"/>
          </p:nvPr>
        </p:nvSpPr>
        <p:spPr/>
        <p:txBody>
          <a:bodyPr/>
          <a:lstStyle/>
          <a:p>
            <a:r>
              <a:t>1. 制定并完善医疗卫生人才相关政策法规，建立健全人才培养、评价、流动、晋升等制度，营造良好的医疗卫生人才成长环境。</a:t>
            </a:r>
          </a:p>
          <a:p>
            <a:r>
              <a:t>2. 加强医疗卫生人才政策法规的宣传和贯彻落实，确保政策法规的有效执行，保障医疗卫生人才的合法权益。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人才培养模式改革的必要性与紧迫性</a:t>
            </a:r>
          </a:p>
        </p:txBody>
      </p:sp>
      <p:sp>
        <p:nvSpPr>
          <p:cNvPr id="3" name="Subtitle 2"/>
          <p:cNvSpPr>
            <a:spLocks noGrp="1"/>
          </p:cNvSpPr>
          <p:nvPr>
            <p:ph type="subTitle" idx="1"/>
          </p:nvPr>
        </p:nvSpPr>
        <p:spPr/>
        <p:txBody>
          <a:bodyPr/>
          <a:lstStyle/>
          <a:p>
            <a:r>
              <a:t>医疗卫生人才培养与结构优化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人才培养模式改革的必要性与紧迫性</a:t>
            </a:r>
          </a:p>
        </p:txBody>
      </p:sp>
      <p:sp>
        <p:nvSpPr>
          <p:cNvPr id="3" name="Text Placeholder 2"/>
          <p:cNvSpPr>
            <a:spLocks noGrp="1"/>
          </p:cNvSpPr>
          <p:nvPr>
            <p:ph type="body" idx="1"/>
          </p:nvPr>
        </p:nvSpPr>
        <p:spPr/>
        <p:txBody>
          <a:bodyPr/>
          <a:lstStyle/>
          <a:p>
            <a:r>
              <a:t>医学教育体系落后，无法满足社会发展需求</a:t>
            </a:r>
          </a:p>
        </p:txBody>
      </p:sp>
      <p:sp>
        <p:nvSpPr>
          <p:cNvPr id="4" name="Content Placeholder 3"/>
          <p:cNvSpPr>
            <a:spLocks noGrp="1"/>
          </p:cNvSpPr>
          <p:nvPr>
            <p:ph sz="half" idx="2"/>
          </p:nvPr>
        </p:nvSpPr>
        <p:spPr/>
        <p:txBody>
          <a:bodyPr/>
          <a:lstStyle/>
          <a:p>
            <a:r>
              <a:t>1. 传统医学教育体系沿袭多年，存在一定程度的僵化和滞后，无法满足社会对医学人才的需求。</a:t>
            </a:r>
          </a:p>
          <a:p>
            <a:r>
              <a:t>2. 医学科技进步日新月异，医学知识更新换代速度加快，传统的医学教育体系无法跟上医学科技发展的步伐，导致医学人才知识结构老化，难以适应临床一线工作的需要。</a:t>
            </a:r>
          </a:p>
          <a:p>
            <a:r>
              <a:t>3. 医学教育体系与社会需求脱节，缺乏对医学人才培养目标的准确定位，导致医学人才培养与社会需求不匹配，医学人才就业难、待遇低等问题日益凸显。</a:t>
            </a:r>
          </a:p>
          <a:p>
            <a:r>
              <a:t>二、</a:t>
            </a:r>
          </a:p>
        </p:txBody>
      </p:sp>
      <p:sp>
        <p:nvSpPr>
          <p:cNvPr id="5" name="Text Placeholder 4"/>
          <p:cNvSpPr>
            <a:spLocks noGrp="1"/>
          </p:cNvSpPr>
          <p:nvPr>
            <p:ph type="body" idx="3"/>
          </p:nvPr>
        </p:nvSpPr>
        <p:spPr/>
        <p:txBody>
          <a:bodyPr/>
          <a:lstStyle/>
          <a:p>
            <a:r>
              <a:t>医学人才培养质量不高，难以满足临床一线需求</a:t>
            </a:r>
          </a:p>
        </p:txBody>
      </p:sp>
      <p:sp>
        <p:nvSpPr>
          <p:cNvPr id="6" name="Content Placeholder 5"/>
          <p:cNvSpPr>
            <a:spLocks noGrp="1"/>
          </p:cNvSpPr>
          <p:nvPr>
            <p:ph sz="half" idx="4"/>
          </p:nvPr>
        </p:nvSpPr>
        <p:spPr/>
        <p:txBody>
          <a:bodyPr/>
          <a:lstStyle/>
          <a:p>
            <a:r>
              <a:t>1. 医学教育体系缺乏对医学人才综合素质的培养，导致医学人才缺乏临床一线工作所需的实践能力、沟通能力、团队协作能力等。</a:t>
            </a:r>
          </a:p>
          <a:p>
            <a:r>
              <a:t>2. 医学人才培养过程中缺乏对医学人文精神的熏陶，导致医学人才缺乏对患者的关爱和同情心，缺乏对医学职业的崇高感和使命感。</a:t>
            </a:r>
          </a:p>
          <a:p>
            <a:r>
              <a:t>3. 医学人才培养过程中缺乏对医学科研能力的培养，导致医学人才缺乏医学科研的兴趣和能力，难以在医学领域有所建树。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人才培养结构优化的一般规律</a:t>
            </a:r>
          </a:p>
        </p:txBody>
      </p:sp>
      <p:sp>
        <p:nvSpPr>
          <p:cNvPr id="3" name="Subtitle 2"/>
          <p:cNvSpPr>
            <a:spLocks noGrp="1"/>
          </p:cNvSpPr>
          <p:nvPr>
            <p:ph type="subTitle" idx="1"/>
          </p:nvPr>
        </p:nvSpPr>
        <p:spPr/>
        <p:txBody>
          <a:bodyPr/>
          <a:lstStyle/>
          <a:p>
            <a:r>
              <a:t>医疗卫生人才培养与结构优化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人才培养结构优化的一般规律</a:t>
            </a:r>
          </a:p>
        </p:txBody>
      </p:sp>
      <p:sp>
        <p:nvSpPr>
          <p:cNvPr id="3" name="Text Placeholder 2"/>
          <p:cNvSpPr>
            <a:spLocks noGrp="1"/>
          </p:cNvSpPr>
          <p:nvPr>
            <p:ph type="body" idx="1"/>
          </p:nvPr>
        </p:nvSpPr>
        <p:spPr/>
        <p:txBody>
          <a:bodyPr/>
          <a:lstStyle/>
          <a:p>
            <a:r>
              <a:t>人才培养结构优化的一般规律</a:t>
            </a:r>
          </a:p>
        </p:txBody>
      </p:sp>
      <p:sp>
        <p:nvSpPr>
          <p:cNvPr id="4" name="Content Placeholder 3"/>
          <p:cNvSpPr>
            <a:spLocks noGrp="1"/>
          </p:cNvSpPr>
          <p:nvPr>
            <p:ph sz="half" idx="2"/>
          </p:nvPr>
        </p:nvSpPr>
        <p:spPr/>
        <p:txBody>
          <a:bodyPr/>
          <a:lstStyle/>
          <a:p>
            <a:r>
              <a:t>1. 人才培养结构优化是一项系统工程，需要从宏观到微观、从整体到局部进行统筹规划和综合治理。</a:t>
            </a:r>
          </a:p>
          <a:p>
            <a:r>
              <a:t>2. 人才培养结构优化要以社会需求为导向，紧密结合经济社会发展需要，适应产业结构调整和科技进步的要求，培养社会急需的高素质人才。</a:t>
            </a:r>
          </a:p>
          <a:p>
            <a:r>
              <a:t>3. 人才培养结构优化要以质量为核心，坚持“以本为本、以质为先”的原则，努力提高人才培养质量，培养具有扎实的基础知识、宽广的专业知识、较强的实践能力和创新能力的高素质人才。</a:t>
            </a:r>
          </a:p>
        </p:txBody>
      </p:sp>
      <p:sp>
        <p:nvSpPr>
          <p:cNvPr id="5" name="Text Placeholder 4"/>
          <p:cNvSpPr>
            <a:spLocks noGrp="1"/>
          </p:cNvSpPr>
          <p:nvPr>
            <p:ph type="body" idx="3"/>
          </p:nvPr>
        </p:nvSpPr>
        <p:spPr/>
        <p:txBody>
          <a:bodyPr/>
          <a:lstStyle/>
          <a:p>
            <a:r>
              <a:t>人才培养结构优化的主要内容</a:t>
            </a:r>
          </a:p>
        </p:txBody>
      </p:sp>
      <p:sp>
        <p:nvSpPr>
          <p:cNvPr id="6" name="Content Placeholder 5"/>
          <p:cNvSpPr>
            <a:spLocks noGrp="1"/>
          </p:cNvSpPr>
          <p:nvPr>
            <p:ph sz="half" idx="4"/>
          </p:nvPr>
        </p:nvSpPr>
        <p:spPr/>
        <p:txBody>
          <a:bodyPr/>
          <a:lstStyle/>
          <a:p>
            <a:r>
              <a:t>1. 合理确定人才培养规模和层次，优化人才培养结构，既要满足社会需求，又要考虑人才培养的质量和成本。</a:t>
            </a:r>
          </a:p>
          <a:p>
            <a:r>
              <a:t>2. 优化学科专业设置，根据社会需求和经济社会发展需要，调整和优化学科专业设置，重点发展优势学科和专业，淘汰落后学科和专业。</a:t>
            </a:r>
          </a:p>
          <a:p>
            <a:r>
              <a:t>3. 改革人才培养模式，采用灵活多样的教学方法，打破传统的学科界限，加强学科交叉渗透，注重培养学生的实践能力和创新能力。</a:t>
            </a:r>
          </a:p>
          <a:p>
            <a:r>
              <a:t>4. 加强教材建设，编写反映时代前沿和社会需求的教材，积极推进教材改革，构建开放性、动态性和实用性的教材体系。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人才培养结构优化的一般规律</a:t>
            </a:r>
          </a:p>
        </p:txBody>
      </p:sp>
      <p:sp>
        <p:nvSpPr>
          <p:cNvPr id="3" name="Text Placeholder 2"/>
          <p:cNvSpPr>
            <a:spLocks noGrp="1"/>
          </p:cNvSpPr>
          <p:nvPr>
            <p:ph type="body" idx="1"/>
          </p:nvPr>
        </p:nvSpPr>
        <p:spPr/>
        <p:txBody>
          <a:bodyPr/>
          <a:lstStyle/>
          <a:p>
            <a:r>
              <a:t>人才培养结构优化的措施</a:t>
            </a:r>
          </a:p>
        </p:txBody>
      </p:sp>
      <p:sp>
        <p:nvSpPr>
          <p:cNvPr id="4" name="Content Placeholder 3"/>
          <p:cNvSpPr>
            <a:spLocks noGrp="1"/>
          </p:cNvSpPr>
          <p:nvPr>
            <p:ph sz="half" idx="2"/>
          </p:nvPr>
        </p:nvSpPr>
        <p:spPr/>
        <p:txBody>
          <a:bodyPr/>
          <a:lstStyle/>
          <a:p>
            <a:r>
              <a:t>1. 加强宏观管理，制定和完善人才培养结构优化政策，建立健全人才培养结构优化协调机制，统筹协调各方面力量，共同推进人才培养结构优化工作。</a:t>
            </a:r>
          </a:p>
          <a:p>
            <a:r>
              <a:t>2. 加强政策支持，加大对人才培养结构优化工作的投入，建立健全人才培养结构优化激励机制，鼓励和支持高校调整学科专业设置，改革人才培养模式，提高人才培养质量。</a:t>
            </a:r>
          </a:p>
          <a:p>
            <a:r>
              <a:t>3. 加强社会参与，充分发挥用人单位、行业协会、职业院校等社会力量的作用，共同参与人才培养结构优化工作，为人才培养结构优化工作提供智力支持和实践经验。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医疗卫生人才培养与结构优化思路</a:t>
            </a:r>
          </a:p>
        </p:txBody>
      </p:sp>
      <p:sp>
        <p:nvSpPr>
          <p:cNvPr id="3" name="Subtitle 2"/>
          <p:cNvSpPr>
            <a:spLocks noGrp="1"/>
          </p:cNvSpPr>
          <p:nvPr>
            <p:ph type="subTitle" idx="1"/>
          </p:nvPr>
        </p:nvSpPr>
        <p:spPr/>
        <p:txBody>
          <a:bodyPr/>
          <a:lstStyle/>
          <a:p>
            <a:r>
              <a:t>医疗卫生人才培养与结构优化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医疗卫生人才培养与结构优化思路</a:t>
            </a:r>
          </a:p>
        </p:txBody>
      </p:sp>
      <p:sp>
        <p:nvSpPr>
          <p:cNvPr id="3" name="Text Placeholder 2"/>
          <p:cNvSpPr>
            <a:spLocks noGrp="1"/>
          </p:cNvSpPr>
          <p:nvPr>
            <p:ph type="body" idx="1"/>
          </p:nvPr>
        </p:nvSpPr>
        <p:spPr/>
        <p:txBody>
          <a:bodyPr/>
          <a:lstStyle/>
          <a:p>
            <a:r>
              <a:t>医疗卫生人才培养与结构优化现状</a:t>
            </a:r>
          </a:p>
        </p:txBody>
      </p:sp>
      <p:sp>
        <p:nvSpPr>
          <p:cNvPr id="4" name="Content Placeholder 3"/>
          <p:cNvSpPr>
            <a:spLocks noGrp="1"/>
          </p:cNvSpPr>
          <p:nvPr>
            <p:ph sz="half" idx="2"/>
          </p:nvPr>
        </p:nvSpPr>
        <p:spPr/>
        <p:txBody>
          <a:bodyPr/>
          <a:lstStyle/>
          <a:p>
            <a:r>
              <a:t>1. 我国医疗卫生人才总量不足，结构不合理，高层次人才缺乏，基层医疗卫生机构人才短缺严重。</a:t>
            </a:r>
          </a:p>
          <a:p>
            <a:r>
              <a:t>2. 医疗卫生人才培养模式与社会需求脱节，人才培养质量不高，难以满足临床和公共卫生服务的需求。</a:t>
            </a:r>
          </a:p>
          <a:p>
            <a:r>
              <a:t>3. 医疗卫生人才激励机制不完善，人才流失严重，难以吸引和留住优秀人才。</a:t>
            </a:r>
          </a:p>
        </p:txBody>
      </p:sp>
      <p:sp>
        <p:nvSpPr>
          <p:cNvPr id="5" name="Text Placeholder 4"/>
          <p:cNvSpPr>
            <a:spLocks noGrp="1"/>
          </p:cNvSpPr>
          <p:nvPr>
            <p:ph type="body" idx="3"/>
          </p:nvPr>
        </p:nvSpPr>
        <p:spPr/>
        <p:txBody>
          <a:bodyPr/>
          <a:lstStyle/>
          <a:p>
            <a:r>
              <a:t>医疗卫生人才培养与结构优化趋势</a:t>
            </a:r>
          </a:p>
        </p:txBody>
      </p:sp>
      <p:sp>
        <p:nvSpPr>
          <p:cNvPr id="6" name="Content Placeholder 5"/>
          <p:cNvSpPr>
            <a:spLocks noGrp="1"/>
          </p:cNvSpPr>
          <p:nvPr>
            <p:ph sz="half" idx="4"/>
          </p:nvPr>
        </p:nvSpPr>
        <p:spPr/>
        <p:txBody>
          <a:bodyPr/>
          <a:lstStyle/>
          <a:p>
            <a:r>
              <a:t>1. 医疗卫生人才培养规模将不断扩大，培养模式将更加多样化和个性化。</a:t>
            </a:r>
          </a:p>
          <a:p>
            <a:r>
              <a:t>2. 医疗卫生人才培养将更加注重质量，更加注重培养学生的临床实践能力和创新能力。</a:t>
            </a:r>
          </a:p>
          <a:p>
            <a:r>
              <a:t>3. 医疗卫生人才培养将更加注重国际合作，更加注重培养学生的国际视野和跨文化交流能力。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医疗卫生人才培养与结构优化思路</a:t>
            </a:r>
          </a:p>
        </p:txBody>
      </p:sp>
      <p:sp>
        <p:nvSpPr>
          <p:cNvPr id="3" name="Text Placeholder 2"/>
          <p:cNvSpPr>
            <a:spLocks noGrp="1"/>
          </p:cNvSpPr>
          <p:nvPr>
            <p:ph type="body" idx="1"/>
          </p:nvPr>
        </p:nvSpPr>
        <p:spPr/>
        <p:txBody>
          <a:bodyPr/>
          <a:lstStyle/>
          <a:p>
            <a:r>
              <a:t>医疗卫生人才培养与结构优化前沿</a:t>
            </a:r>
          </a:p>
        </p:txBody>
      </p:sp>
      <p:sp>
        <p:nvSpPr>
          <p:cNvPr id="4" name="Content Placeholder 3"/>
          <p:cNvSpPr>
            <a:spLocks noGrp="1"/>
          </p:cNvSpPr>
          <p:nvPr>
            <p:ph sz="half" idx="2"/>
          </p:nvPr>
        </p:nvSpPr>
        <p:spPr/>
        <p:txBody>
          <a:bodyPr/>
          <a:lstStyle/>
          <a:p>
            <a:r>
              <a:t>1. 医疗卫生人才培养将更加注重利用信息技术，更加注重培养学生的数字素养和信息检索能力。</a:t>
            </a:r>
          </a:p>
          <a:p>
            <a:r>
              <a:t>2. 医疗卫生人才培养将更加注重培养学生的批判性思维能力和问题解决能力。</a:t>
            </a:r>
          </a:p>
          <a:p>
            <a:r>
              <a:t>3. 医疗卫生人才培养将更加注重培养学生的职业道德和社会责任感。</a:t>
            </a:r>
          </a:p>
        </p:txBody>
      </p:sp>
      <p:sp>
        <p:nvSpPr>
          <p:cNvPr id="5" name="Text Placeholder 4"/>
          <p:cNvSpPr>
            <a:spLocks noGrp="1"/>
          </p:cNvSpPr>
          <p:nvPr>
            <p:ph type="body" idx="3"/>
          </p:nvPr>
        </p:nvSpPr>
        <p:spPr/>
        <p:txBody>
          <a:bodyPr/>
          <a:lstStyle/>
          <a:p>
            <a:r>
              <a:t>医疗卫生人才培养与结构优化策略</a:t>
            </a:r>
          </a:p>
        </p:txBody>
      </p:sp>
      <p:sp>
        <p:nvSpPr>
          <p:cNvPr id="6" name="Content Placeholder 5"/>
          <p:cNvSpPr>
            <a:spLocks noGrp="1"/>
          </p:cNvSpPr>
          <p:nvPr>
            <p:ph sz="half" idx="4"/>
          </p:nvPr>
        </p:nvSpPr>
        <p:spPr/>
        <p:txBody>
          <a:bodyPr/>
          <a:lstStyle/>
          <a:p>
            <a:r>
              <a:t>1. 加强医疗卫生人才培养的顶层设计，制定科学合理的医疗卫生人才培养规划。</a:t>
            </a:r>
          </a:p>
          <a:p>
            <a:r>
              <a:t>2. 改革医疗卫生人才培养模式，创新人才培养机制，提高人才培养质量。</a:t>
            </a:r>
          </a:p>
          <a:p>
            <a:r>
              <a:t>3. 完善医疗卫生人才激励机制，吸引和留住优秀人才。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医疗卫生人才培养与结构优化思路</a:t>
            </a:r>
          </a:p>
        </p:txBody>
      </p:sp>
      <p:sp>
        <p:nvSpPr>
          <p:cNvPr id="3" name="Text Placeholder 2"/>
          <p:cNvSpPr>
            <a:spLocks noGrp="1"/>
          </p:cNvSpPr>
          <p:nvPr>
            <p:ph type="body" idx="1"/>
          </p:nvPr>
        </p:nvSpPr>
        <p:spPr/>
        <p:txBody>
          <a:bodyPr/>
          <a:lstStyle/>
          <a:p>
            <a:r>
              <a:t>医疗卫生人才培养与结构优化举措</a:t>
            </a:r>
          </a:p>
        </p:txBody>
      </p:sp>
      <p:sp>
        <p:nvSpPr>
          <p:cNvPr id="4" name="Content Placeholder 3"/>
          <p:cNvSpPr>
            <a:spLocks noGrp="1"/>
          </p:cNvSpPr>
          <p:nvPr>
            <p:ph sz="half" idx="2"/>
          </p:nvPr>
        </p:nvSpPr>
        <p:spPr/>
        <p:txBody>
          <a:bodyPr/>
          <a:lstStyle/>
          <a:p>
            <a:r>
              <a:t>1. 加大对医疗卫生人才培养的投入，增加医疗卫生人才培养经费。</a:t>
            </a:r>
          </a:p>
          <a:p>
            <a:r>
              <a:t>2. 建立健全医疗卫生人才培养基地，为医疗卫生人才培养提供良好的平台。</a:t>
            </a:r>
          </a:p>
          <a:p>
            <a:r>
              <a:t>3. 加强医疗卫生人才培养的国际合作，引进国外先进的医疗卫生人才培养经验。</a:t>
            </a:r>
          </a:p>
        </p:txBody>
      </p:sp>
      <p:sp>
        <p:nvSpPr>
          <p:cNvPr id="5" name="Text Placeholder 4"/>
          <p:cNvSpPr>
            <a:spLocks noGrp="1"/>
          </p:cNvSpPr>
          <p:nvPr>
            <p:ph type="body" idx="3"/>
          </p:nvPr>
        </p:nvSpPr>
        <p:spPr/>
        <p:txBody>
          <a:bodyPr/>
          <a:lstStyle/>
          <a:p>
            <a:r>
              <a:t>医疗卫生人才培养与结构优化展望</a:t>
            </a:r>
          </a:p>
        </p:txBody>
      </p:sp>
      <p:sp>
        <p:nvSpPr>
          <p:cNvPr id="6" name="Content Placeholder 5"/>
          <p:cNvSpPr>
            <a:spLocks noGrp="1"/>
          </p:cNvSpPr>
          <p:nvPr>
            <p:ph sz="half" idx="4"/>
          </p:nvPr>
        </p:nvSpPr>
        <p:spPr/>
        <p:txBody>
          <a:bodyPr/>
          <a:lstStyle/>
          <a:p>
            <a:r>
              <a:t>1. 医疗卫生人才培养与结构优化将为我国医疗卫生事业的发展提供强有力的人才支撑。</a:t>
            </a:r>
          </a:p>
          <a:p>
            <a:r>
              <a:t>2. 医疗卫生人才培养与结构优化将为我国经济社会发展提供强有力的智力支撑。</a:t>
            </a:r>
          </a:p>
          <a:p>
            <a:r>
              <a:t>3. 医疗卫生人才培养与结构优化将为我国医疗卫生事业的国际化进程提供强有力的保障。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https://d.book118.com/048053011063006036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医疗卫生人才培养与结构优化概述</vt:lpstr>
      <vt:lpstr>#. 医疗卫生人才培养与结构优化概述</vt:lpstr>
      <vt:lpstr>#. 医疗卫生人才培养与结构优化概述</vt:lpstr>
      <vt:lpstr>#. 医疗卫生人才培养与结构优化概述</vt:lpstr>
      <vt:lpstr> 人才培养模式改革的必要性与紧迫性</vt:lpstr>
      <vt:lpstr> 人才培养模式改革的必要性与紧迫性</vt:lpstr>
      <vt:lpstr> 人才培养结构优化的一般规律</vt:lpstr>
      <vt:lpstr> 人才培养结构优化的一般规律</vt:lpstr>
      <vt:lpstr> 人才培养结构优化的一般规律</vt:lpstr>
      <vt:lpstr> 医疗卫生人才培养与结构优化思路</vt:lpstr>
      <vt:lpstr> 医疗卫生人才培养与结构优化思路</vt:lpstr>
      <vt:lpstr> 医疗卫生人才培养与结构优化思路</vt:lpstr>
      <vt:lpstr> 医疗卫生人才培养与结构优化思路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2024-09-15T19:24:00.105</cp:lastPrinted>
  <dcterms:created xsi:type="dcterms:W3CDTF">2024-09-15T11:24:00Z</dcterms:created>
  <dcterms:modified xsi:type="dcterms:W3CDTF">2024-09-15T11:24:02Z</dcterms:modified>
</cp:coreProperties>
</file>