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F859D-E33F-4961-8D07-2A443464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8E542-321B-4DCC-88A4-4E7C17ED9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B8575-1A95-4E09-AB98-5DB73EDC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DCDFB-32E6-45FC-A9B3-BD79F911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00541D-5C87-436B-81F1-00CC5196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94FB7A-73D3-4BA3-8E43-6BDE21D0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EAFFF-3232-47B7-8A89-288BD852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BF51F-7BE8-430F-BCCC-95097754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37E8D-F665-479C-B508-1D5C9E0EA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F2BCD-E1D8-493D-ABB7-095EC24B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747A1-1882-4A4B-8879-B34E87DF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3121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新楼盘开盘房地产项目宣传介绍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价格策略与优惠政策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营销推广策略与执行计划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随着城市化进程加速和人口增长，住房需求持续旺盛，为新楼盘项目提供了广阔的市场空间。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292" b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开发商实力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项目位于城市核心区域，交通便利，周边配套设施完善，具有极高的投资潜力和居住价值。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开发商具有丰富的房地产开发经验，注重品质与口碑，为新楼盘项目提供了品质保障。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实现项目销售总额的预期目标，确保资金回笼和盈利。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通过项目的成功开发和销售，提升开发商品牌知名度和美誉度。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为客户提供高品质的住房和完善的物业服务，提高客户满意度。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项目总占地面积、建筑面积、绿化面积等详细规划。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包括住宅、商业、公共设施等不同类型的产品规划。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预计项目的开工时间、竣工时间以及交付时间等。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建设周期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楼盘介绍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毗邻公园，享有优美的自然景观，远离喧嚣，为居民提供宁静舒适的生活环境。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楼盘名称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悦府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位于城市核心区域，交通便利，周边拥有成熟的商业配套和生活设施。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楼盘名称与位置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占地面积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楼栋分布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楼盘规划与布局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总占地面积超过10万平方米，规划合理，空间宽敞。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采用点式布局，确保每栋楼都能获得良好的采光和通风。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高达40%的绿化率，打造生态宜居的居住环境。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配备儿童游乐设施、社区活动中心、健身设施等，满足居民多样化需求。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98" r="231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采用现代简约建筑风格，线条流畅，立面设计新颖。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选用高品质建筑材料，注重环保与节能。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建筑材料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多样化户型设计，满足不同家庭结构和需求，注重空间利用和舒适度。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户型设计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每户均享有宽敞阳台或露台，提供充足的室外活动空间；部分户型还配备私人庭院或空中花园，打造独特的居住体验。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特色亮点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楼盘建筑风格与特色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户型分析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69" r="134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一居室、二居室、三居室、四居室及复式公寓等多种户型。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户型种类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从50平方米的一居室到200平方米的四居室，满足不同家庭需求。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户型种类与面积范围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各户型均采用动静分区、干湿分离的设计理念，确保居住舒适度。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通过精心设计的收纳空间、飘窗等，提高室内空间利用率。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空间利用率高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南北朝向，保证室内充足的阳光照射和空气流通。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通风采光良好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户型布局与空间利用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多样化户型选择，满足不同客户需求；空间布局合理，居住舒适度高；通风采光良好，提升居住品质。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部分小户型面积较小，可能不适合大家庭居住；部分户型公摊面积较大，得房率相对较低。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以上分析仅供参考，具体户型优缺点请结合实际情况进行评估。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户型优缺点分析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配套设施与服务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项目位于城市核心区域，交通便利，四通八达。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商业配套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周边拥有大型购物中心、超市、餐饮、娱乐等一站式商业配套，满足日常生活所需。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毗邻知名学校，涵盖幼儿园、小学、中学等优质教育资源，为孩子的成长保驾护航。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近距离内拥有多家大型医院和社区卫生服务中心，为居民提供便捷的医疗健康服务。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周边环境与设施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https://d.book118.com/048053121026006042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2024-09-21T05:27:17.111</cp:lastPrinted>
  <dcterms:created xsi:type="dcterms:W3CDTF">2024-09-20T21:27:17Z</dcterms:created>
  <dcterms:modified xsi:type="dcterms:W3CDTF">2024-09-20T21:27:19Z</dcterms:modified>
</cp:coreProperties>
</file>