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86C775-F4EB-47E6-A654-1C6E968CF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33B273-5FC7-4F81-9304-0D794E09F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89259E-4C50-464A-957B-887E9BCF28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58DB16-78B5-4888-87DB-CE662A622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08E797-442A-44C5-97FC-33483E287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9AAB8F-2693-4144-86F5-3371EAE2A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8E9CD9-A150-4B2C-8D5A-6C575189E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22FAE1-3BE8-4FEC-BA99-61960D2C8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50B131-72E2-4C3D-862C-26BA792CC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5654D5-63CE-448F-A7FB-D32849D87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3987D5-1809-45AE-B564-1616B3CE2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05313012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压疮问题护理课件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压疮概述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压疮的预防措施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压疮的护理方法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压疮的评估与记录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压疮问题护理的挑战与对策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压疮问题护理案例分享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压疮概述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85" r="3108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压疮是指局部组织长时间受压，导致血液循环障碍，局部持续缺血、缺氧、营养不良而引起的组织破损和坏死。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根据压疮的严重程度和病程，可分为Ⅰ期、Ⅱ期、Ⅲ期、Ⅳ期和不可分期。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压疮主要由患者长期卧床、局部受压、缺乏血液循环引起。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高龄、营养不良、合并慢性疾病、感觉障碍、运动障碍等均会增加患者发生压疮的风险。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发生原因与风险因素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风险因素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发生原因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疼痛和不适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感染风险增加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病程延长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心理负担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对患者的影响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98" r="1659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压疮会导致患者疼痛和不适，影响生活质量。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压疮破损后，局部组织抗感染能力下降，易导致感染。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压疮的存在会延长患者的病程，加重病情。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压疮会给患者带来焦虑、抑郁等心理负担，影响治疗和康复。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压疮的预防措施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417" b="14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频繁的翻身有助于减轻身体对特定部位的持续压力，预防压疮的产生。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定期翻身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在允许的情况下，改变患者的体位可以预防压疮的发生。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改变体位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定期翻身与改变体位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皮肤清洁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保持皮肤清洁可以减少细菌滋生，预防感染。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皮肤干燥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保持皮肤干燥可以减少皮肤湿润导致的细菌滋生。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344" r="31344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保持皮肤清洁与干燥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2094" r="320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营养支持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良好的营养支持有助于皮肤的修复和再生，预防压疮的发生。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饮食建议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为患者提供均衡的饮食，包括足够的蛋白质、维生素和矿物质，以促进皮肤健康。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营养支持与饮食建议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向患者和照顾者提供关于压疮的预防和早期识别的教育。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为患者提供心理支持，帮助他们面对和接受压疮的挑战。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健康教育与心理支持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压疮的护理方法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8678" r="1867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根据患者的病情和体位舒适度，每隔2-3小时协助患者改变一次体位，尽量减少局部组织的压迫时间。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定期改变体位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保持患者皮肤清洁，防止汗液、尿液、渗出液等对皮肤造成刺激和感染。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保持皮肤清洁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定期对患者进行局部按摩、热敷或使用改善局部血液循环的药物，促进血液循环。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促进局部血液循环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根据患者的营养状况，给予适当的营养支持，增强患者的免疫力和皮肤抵抗力。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营养支持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局部护理方法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增强全身营养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通过饮食调整、肠内或肠外营养支持等措施，增强患者的全身营养状况，提高皮肤抵抗力。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对于糖尿病患者，控制血糖至理想水平；对于高血压患者，控制血压至正常范围，有助于预防和治疗压疮。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对于贫血患者，给予输血或药物治疗，纠正贫血状态，增强患者的免疫力和皮肤抵抗力。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对于已经出现压疮的患者，及时清洁伤口、换药、抗感染治疗等措施，预防感染的发生。同时，根据患者的具体情况，使用抗生素进行全身抗感染治疗。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控制血糖和血压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纠正贫血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全身护理方法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https://d.book118.com/048053130124006032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2024-09-10T10:57:13.849</cp:lastPrinted>
  <dcterms:created xsi:type="dcterms:W3CDTF">2024-09-10T02:57:13Z</dcterms:created>
  <dcterms:modified xsi:type="dcterms:W3CDTF">2024-09-10T02:57:15Z</dcterms:modified>
</cp:coreProperties>
</file>