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0680D-F22C-4BBF-9C49-5A24AC3E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A00A8-81E5-405A-8EE5-EE7B213E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F5772-9A55-434F-B150-69082555C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34442-2E54-4FA3-A222-76324378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836DD-C8C4-4145-831C-F5406B38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C89E4-A535-48CC-A08C-29A5274D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B1B69-EFBD-4010-9164-84887D5D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E2410-6AB1-4B24-9830-5D5EBEDE6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CCEEE-D3EE-40D2-8AEF-7BEA3AEB1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1986-79B9-4DFA-B695-655A1CB3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950B-5F91-410B-9484-54AD96EF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40640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智能充换电柜创业计划书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随着电动自行车和电动汽车的普及，用户对于快速充电和换电的需求日益增长。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政府对于新能源和环保产业的支持，为智能充换电柜市场提供了政策保障和发展机遇。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电池技术的不断进步，使得充电时间缩短，提高了充电柜的使用效率。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市场上已有一些知名品牌占据一定市场份额，新进入者需要面对品牌竞争的压力。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智能充换电柜技术不断更新迭代，企业需要保持技术创新和产品升级。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智能充换电柜行业需要大量的资金投入，包括研发、生产、运营等方面。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智能充换电柜适用于城市居民区、商业区等场所，满足居民和商家的充电需求。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电动汽车和电动自行车用户需要充电和换电服务，智能充换电柜可以提供便捷的服务。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电动车用户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公园、景区、车站等公共场所也需要为游客和用户提供充电服务。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智能充换电柜具备先进的人工智能技术，能够实现自动化管理，提高运营效率。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充换电柜采用多重安全保护措施，确保用户在使用过程中的安全。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用户可以随时在智能充换电柜上充电或更换电池，无需预约或排队等待。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智能充换电柜采用节能技术，有效降低能源消耗，减少碳排放。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智能充换电柜采用最新的人工智能技术，能够实现自动化管理，提高运营效率。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先进的人工智能技术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充换电柜采用多重安全保护措施，确保用户在使用过程中的安全。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多重安全保护措施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智能充换电柜采用高效的能源管理技术，能够有效地降低能源消耗，减少碳排放。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高效的能源管理技术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用户可以通过移动支付方式进行充电或换电池，方便快捷。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便捷的移动支付技术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智能充换电柜适用于商场、超市、餐厅、医院、学校等公共场所，以及电动车用户群体。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智能充换电柜的目标用户主要是电动车用户，特别是那些需要在公共场所充电的用户。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智能充换电柜具有智能化管理、高安全性、便捷性和环保节能等优势，能够满足用户快速充电和换电池的需求。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随着电动车市场的不断扩大和用户对充电体验的需求增加，智能充换电柜市场前景广阔。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充电服务费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向用户收取充电服务费，根据充电时间和电量消耗进行计费。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数据服务费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收集用户充电数据，提供给相关企业或机构，获取数据服务费。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广告收入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在智能充换电柜上展示广告，吸引广告商投放广告，获取广告收入。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合作分成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与相关企业合作，共享收益，如与电动车销售商合作，提供充电服务，从销售中分成。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针对目标用户群体，如商业区、办公区、居民区等，进行定向推广。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定向推广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与电动车销售商、物业公司等相关企业建立合作关系，共同推广智能充换电柜业务。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推出优惠活动，如免费试用、充值送费等，吸引用户使用。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利用社交媒体、搜索引擎等线上渠道进行营销推广，提高品牌知名度。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通过广告、公关活动等方式，提高品牌知名度和美誉度。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不断优化智能充换电柜的使用体验，提高用户满意度和忠诚度。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定期进行市场调研，了解用户需求和竞争对手情况，调整营销策略。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通过数据分析，了解用户行为和消费习惯，为营销活动提供数据支持。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https://d.book118.com/048054064002006032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2024-09-09T04:34:26.659</cp:lastPrinted>
  <dcterms:created xsi:type="dcterms:W3CDTF">2024-09-08T20:34:26Z</dcterms:created>
  <dcterms:modified xsi:type="dcterms:W3CDTF">2024-09-08T20:34:28Z</dcterms:modified>
</cp:coreProperties>
</file>