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95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96653-E068-41CD-AB1F-C8E551902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8F266-1EDC-45DF-88ED-6C4194E77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B55D7-7C94-4C39-A293-FB517ACC5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CE333-3BBA-46AC-BD3B-F692905F8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869B7-A438-410A-9EF4-BDF1FAC35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D26DD-34DC-490C-93DB-239036C22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582A3-DFFB-4D06-97D8-21A64F75C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5F0B8-12C8-46A9-867E-69E080C9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7A849-4A57-433B-877F-8A1932C2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86405-1D9C-4A31-BF2B-B29AEA61D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BAF0C-5897-4390-9E08-ED436D151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9532" r:id="rId2"/>
    <p:sldLayoutId id="2147519533" r:id="rId3"/>
    <p:sldLayoutId id="2147519534" r:id="rId4"/>
    <p:sldLayoutId id="2147519535" r:id="rId5"/>
    <p:sldLayoutId id="2147519536" r:id="rId6"/>
    <p:sldLayoutId id="2147519537" r:id="rId7"/>
    <p:sldLayoutId id="2147519538" r:id="rId8"/>
    <p:sldLayoutId id="2147519539" r:id="rId9"/>
    <p:sldLayoutId id="2147519540" r:id="rId10"/>
    <p:sldLayoutId id="21475195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5046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职业暴露防护制度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职业暴露防护制度概述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职业暴露防护制度的主要内容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职业暴露防护制度的实施与监督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职业暴露防护制度的有效性评估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职业暴露防护制度的案例分析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职业暴露防护制度概述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职业暴露的定义和类型</a:t>
            </a:r>
            <a:endParaRPr lang="zh-CN" altLang="en-US"/>
          </a:p>
        </p:txBody>
      </p:sp>
      <p:sp>
        <p:nvSpPr>
          <p:cNvPr id="1049088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090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092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4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096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8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0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职业暴露：指在工作过程中接触到有害物质或病原体，可能对健康造成损害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职业暴露类型：包括物理性暴露（如辐射、噪音等）、化学性暴露（如化学品、有毒气体等）、生物性暴露（如病毒、细菌等）、心理性暴露（如工作压力、人际关系等）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职业暴露的危害：可能导致职业病、职业伤害、职业心理障碍等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职业暴露的预防措施：包括个人防护、环境改善、健康教育、职业卫生管理等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8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职业暴露的危害</a:t>
            </a:r>
            <a:endParaRPr lang="zh-CN" altLang="en-US"/>
          </a:p>
        </p:txBody>
      </p:sp>
      <p:sp>
        <p:nvSpPr>
          <p:cNvPr id="104915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健康损害：接触有害物质可能导致健康受损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职业病：长期接触有害物质可能导致职业病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心理压力：职业暴露可能导致员工心理压力增大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经济损失：职业暴露可能导致企业经济损失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职业暴露防护制度的重要性</a:t>
            </a:r>
            <a:endParaRPr lang="zh-CN" altLang="en-US"/>
          </a:p>
        </p:txBody>
      </p:sp>
      <p:sp>
        <p:nvSpPr>
          <p:cNvPr id="10492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保护员工健康：预防职业病，保障员工身体健康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提高工作效率：减少员工因职业病导致的缺勤和误工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降低企业成本：减少因职业病导致的医疗费用和赔偿金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遵守法律法规：遵守国家法律法规，避免企业受到行政处罚和法律诉讼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7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职业暴露防护制度的主要内容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职业病危害因素识别与评估</a:t>
            </a:r>
            <a:endParaRPr lang="zh-CN" altLang="en-US"/>
          </a:p>
        </p:txBody>
      </p:sp>
      <p:sp>
        <p:nvSpPr>
          <p:cNvPr id="104936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识别职业病危害因素：识别可能导致职业病的危害因素，如化学品、物理因素、生物因素等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评估职业病危害因素：评估职业病危害因素的严重程度和影响范围，确定职业病危害等级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制定职业病危害因素控制措施：根据评估结果，制定相应的职业病危害因素控制措施，如改进工艺、加强通风、使用个人防护用品等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定期监测职业病危害因素：定期对职业病危害因素进行监测，确保控制措施的有效性，及时发现并处理异常情况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职业病防护设施与用品的配备与使用</a:t>
            </a:r>
            <a:endParaRPr lang="zh-CN" altLang="en-US"/>
          </a:p>
        </p:txBody>
      </p:sp>
      <p:sp>
        <p:nvSpPr>
          <p:cNvPr id="10494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配备原则：根据职业病危害因素和岗位特点，配备相应的防护设施和用品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防护设施：包括防尘、防毒、防噪声、防辐射等设施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防护用品：包括防尘口罩、防毒面具、防噪声耳塞、防辐射服等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使用要求：正确使用防护设施和用品，定期检查和维护，确保其有效性和可靠性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职业卫生监测与健康监护</a:t>
            </a:r>
            <a:endParaRPr lang="zh-CN" altLang="en-US"/>
          </a:p>
        </p:txBody>
      </p:sp>
      <p:sp>
        <p:nvSpPr>
          <p:cNvPr id="104947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健康监护：包括定期体检、健康咨询、职业病诊断等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健康监护档案：建立员工健康档案，记录员工健康状况和职业病诊断结果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监测内容：包括职业病危害因素、接触水平、健康影响等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监测频率：根据职业病危害因素的性质和接触水平确定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职业卫生培训与教育</a:t>
            </a:r>
            <a:endParaRPr lang="zh-CN" altLang="en-US"/>
          </a:p>
        </p:txBody>
      </p:sp>
      <p:sp>
        <p:nvSpPr>
          <p:cNvPr id="10495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培训目的：提高员工职业卫生意识和技能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培训内容：职业病防治、职业卫生法律法规、职业卫生防护措施等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培训方式：定期培训、在线培训、现场培训等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5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培训效果评估：通过考试、实际操作等方式评估培训效果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0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职业暴露防护制度的实施与监督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实施主体与责任分工</a:t>
            </a:r>
            <a:endParaRPr lang="zh-CN" altLang="en-US"/>
          </a:p>
        </p:txBody>
      </p:sp>
      <p:sp>
        <p:nvSpPr>
          <p:cNvPr id="104969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政府：负责监督和检查企业的职业暴露防护制度执行情况，对违规企业进行处罚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企业：负责制定和实施职业暴露防护制度，提供必要的防护设备和培训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工会：代表员工参与职业暴露防护制度的制定和监督，维护员工权益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员工：遵守职业暴露防护制度，接受培训，提高自我保护意识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https://d.book118.com/048055046113006046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2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职业暴露防护制度</vt:lpstr>
      <vt:lpstr>目录</vt:lpstr>
      <vt:lpstr>单击此处添加章节标题</vt:lpstr>
      <vt:lpstr>职业暴露防护制度概述</vt:lpstr>
      <vt:lpstr>职业暴露的定义和类型</vt:lpstr>
      <vt:lpstr>职业暴露的危害</vt:lpstr>
      <vt:lpstr>职业暴露防护制度的重要性</vt:lpstr>
      <vt:lpstr>职业暴露防护制度的主要内容</vt:lpstr>
      <vt:lpstr>职业病危害因素识别与评估</vt:lpstr>
      <vt:lpstr>职业病防护设施与用品的配备与使用</vt:lpstr>
      <vt:lpstr>职业卫生监测与健康监护</vt:lpstr>
      <vt:lpstr>职业卫生培训与教育</vt:lpstr>
      <vt:lpstr>职业暴露防护制度的实施与监督</vt:lpstr>
      <vt:lpstr>实施主体与责任分工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2024-09-27T17:00:16.259</cp:lastPrinted>
  <dcterms:created xsi:type="dcterms:W3CDTF">2024-09-27T09:00:16Z</dcterms:created>
  <dcterms:modified xsi:type="dcterms:W3CDTF">2024-09-27T09:00:18Z</dcterms:modified>
</cp:coreProperties>
</file>