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F12B04-D02E-44F3-B413-FC295ED45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BC0CA-E222-4E8C-8F0F-AEF8AB6B1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5E638A-3E3F-43FD-8186-B8678C1B0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6AB9F7-6574-4F96-99FF-F6B24320F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03E1AC-1C81-4378-B313-24101F8F07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7AABBA-8CEA-4230-A863-A97021A64E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3AA598-2B99-4207-B231-7C5C88E9A4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232429-5E0A-41F5-9850-6B2085760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3194E-45A0-4DEC-8E63-016D6460A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9763C-2C3F-40A7-9D89-D6C767C0D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B182B7-0FBA-4AB8-B166-EA7FD4B2F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56113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评价中心法</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汇报人：AA</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评价中心法概述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评价中心法的主要技术</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评价中心法的实施步骤</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评价中心法在人力资源管理中的应用</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评价中心法的优缺点分析</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如何提高评价中心法的有效性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评价中心法概述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评价中心法是一种综合性的测评方法，通过模拟实际工作情境，采用多种测评技术和手段，对个体的能力、素质、潜力等进行全面、深入的评价。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随着企业竞争的加剧和人才选拔标准的提高，传统的面试、笔试等测评方法已无法满足需求，评价中心法应运而生，成为现代企业人力资源管理的重要手段。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通过全面、深入的测评，选拔出具备优秀能力和潜质的候选人，为企业发展提供强有力的人才支持。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选拔优秀人才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通过评价中心法的反馈和指导，帮助个体了解自身优势和不足，制定个人发展计划，实现自我提升和成长。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促进个体发展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通过将评价中心法与组织战略、业务流程等相结合，提高员工的工作绩效和组织的整体绩效。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提高组织绩效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评价中心法的目的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评价中心法的特点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综合性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评价中心法采用多种测评技术和手段，包括心理测验、面试、情境模拟等，对被测者进行全面、深入的评价。</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情境模拟性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评价中心法通过模拟实际工作情境，让被测者在模拟情境中展示自己的能力和素质，使评价结果更具真实性和可靠性。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互动性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评价中心法强调评价者与被测者之间的互动和沟通，通过双方的交流和反馈，提高评价的准确性和有效性。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标准化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评价中心法采用标准化的测评工具和评价流程，确保评价结果的客观性和公正性。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评价中心法的主要技术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文件筐测验的定义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文件筐测验是一种情境模拟测试，通过让被测者在限定时间内处理一系列与特定工作相关的文件和任务，来评估其计划、组织、分析、判断、决策等能力。</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准备文件、设计情境、进行测试、评分与反馈。</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高度仿真、综合性强、灵活性高。</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成本较高、评分主观性较强。</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文件筐测验的实施步骤</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文件筐测验的优点</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文件筐测验的缺点</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文件筐测验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无领导小组讨论的定义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无领导小组讨论是一种集体面试方法，通过让一组被测者在没有指定领导的情况下，就某个问题或主题进行讨论，来观察其组织协调能力、口头表达能力、辩论说服能力等。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无领导小组讨论的优点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能够观察被测者的实际表现、互动性强。</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无领导小组讨论的缺点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可能存在不公平现象、结果受小组整体表现影响。</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无领导小组讨论的实施步骤</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准备阶段、开始阶段、自由讨论阶段、总结陈词阶段。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无领导小组讨论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管理游戏的缺点</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成本较高、可能存在作弊现象。</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管理游戏的定义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管理游戏是一种评价中心常用的方法，通过让被测者在模拟的管理情境中扮演特定角色，来评估其管理技能、团队协作能力、创新思维等。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管理游戏的实施步骤</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游戏准备、游戏开始、游戏进行、游戏结束与总结。</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管理游戏的优点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趣味性强、互动性高、能够观察被测者的实际表现。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管理游戏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角色扮演的定义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角色扮演是一种模拟真实工作场景的方法，通过让被测者扮演特定角色并处理相关任务，来评估其沟通技巧、解决问题的能力、情绪管理等。</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角色扮演的实施步骤</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准备角色和任务、进行角色扮演、观察与评估。</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角色扮演的优点</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真实性强、能够观察被测者的实际表现。</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角色扮演的缺点</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可能存在不公平现象、对评价者的要求较高。</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角色扮演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评价中心法的实施步骤</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确定评价的对象、目的和范围，以及所需收集的信息和数据类型。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明确评价目标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制定评价计划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7417" r="17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组建评价小组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根据评价目标，制定详细的评价计划，包括评价的时间、地点、人员、资源等安排。</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选择具备相关专业知识和经验的人员，组建高效、专业的评价小组，并进行必要的培训。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收集信息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通过访谈、问卷调查、观察等方式，收集被评价对象的相关信息和数据。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分析信息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对收集到的信息进行分析和整理，提取有效数据，并运用适当的统计方法进行数据处理。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形成判断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根据分析结果，对被评价对象的表现、能力、潜力等方面形成初步判断。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反馈评价结果</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将评价报告反馈给被评价对象及其相关人员，帮助他们了解自身表现和潜在问题，并提供改进方向和建议。</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接受质询与答疑</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对于被评价对象及其相关人员对评价结果的疑问或质询，评价小组应给予必要的解释和答疑。</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撰写评价报告</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将评价结果以书面形式呈现，包括被评价对象的表现、能力、潜力等方面的描述和分析，以及相应的建议和改进措施。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结果反馈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https://d.book118.com/048056113012006035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2024-09-13T17:51:28.243</cp:lastPrinted>
  <dcterms:created xsi:type="dcterms:W3CDTF">2024-09-13T09:51:28Z</dcterms:created>
  <dcterms:modified xsi:type="dcterms:W3CDTF">2024-09-13T09:51:30Z</dcterms:modified>
</cp:coreProperties>
</file>