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EC8365-1BAA-4049-934E-D1D7772CE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9B993-8C3B-4431-94B0-9CD2B753B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5826F4-A6CB-48B6-B8FA-72734ED8C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6C602F-D58A-4405-9467-1303F2F2F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DCFA9F-066E-4B93-9A4D-64F525BA7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20354C-B159-46D6-8BF3-6A81A05E3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B947E9-1F0B-460B-8697-898119E6A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D761F5-FCF9-4271-82B0-2650A5124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2251ED-5698-4270-A3F8-E4555397B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C4EFB-37D6-4F55-9438-9754B8513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A09C8-8247-4D8F-904A-06C3C32CA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5700413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9月份个人工作总结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工作完成情况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工作不足与反思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对团队的建议与期望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工作完成情况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完成市场调研报告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任务一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完成情况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已按照计划完成市场调研，撰写了详细的报告，并提交给上级审阅。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在调研过程中，部分数据获取存在困难，通过加强与相关部门的沟通，最终顺利完成数据收集。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在调研和报告撰写过程中，我充分发挥了专业知识和沟通协调能力，但在时间管理方面仍有待加强。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任务一完成情况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策划并执行一场线上活动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任务二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活动策划方案得到批准，已成功执行并取得良好效果。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完成情况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在活动执行过程中，出现技术故障，通过及时联系技术人员解决，确保活动顺利进行。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在活动策划和执行过程中，我展现出良好的团队协作能力和应变能力，但在细节把控方面仍需改进。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任务二完成情况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协助团队完成跨部门合作项目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任务三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已按时完成项目中的个人任务，项目整体进展顺利。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完成情况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在项目协作中，存在沟通障碍，通过定期召开会议和加强沟通，最终达成共识。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遇到的问题和解决方案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在项目协作中，我能够积极配合团队工作，但在提高工作效率方面仍有提升空间。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自我评估/反思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任务三完成情况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工作亮点与收获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在项目A中，我成功地领导了团队，推动了项目的进展，并在规定时间内完成了任务。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完成项目A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针对日常工作流程，我提出了一些改进措施，使得工作效率得到了显著提高。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我积极与客户保持沟通，及时解决他们的问题，提升了客户满意度。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亮点一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在项目B中，我积极参与并贡献了自己的专业知识和经验，推动了项目的成功实施。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4883" r="48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718" r="1071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参与项目B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在项目B中，我与团队成员紧密合作，共同克服了各种困难，取得了良好的工作成果。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在项目B中，我提出了一些创新性的想法和解决方案，为项目的成功实施提供了有力支持。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亮点二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亮点三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在9月份，我积极参加各种培训和学习活动，提升了自己的专业技能和知识水平。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高效沟通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在工作中，我注重与同事和上级的沟通，有效地传递了信息并达成了共识。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我合理规划自己的工作时间，确保按时完成工作任务，同时也为个人成长和发展留出了时间。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工作不足与反思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https://d.book118.com/048057004135006027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2024-09-05T23:52:55.469</cp:lastPrinted>
  <dcterms:created xsi:type="dcterms:W3CDTF">2024-09-05T15:52:55Z</dcterms:created>
  <dcterms:modified xsi:type="dcterms:W3CDTF">2024-09-05T15:52:57Z</dcterms:modified>
</cp:coreProperties>
</file>