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4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AFEC7-5771-442F-9319-199F8B1F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86BEB-AC14-412A-81C9-A9255C6CF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177C3-3827-405F-AE57-AFB104FB2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F399A-0BDF-4C9F-93D7-0384FAC0B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AF5EE-929B-4F7E-A157-B362F644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FBF64-C06C-479C-AFCB-5CF34181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43FA67-A051-4806-A082-E91076619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96DF5-1715-470F-91D9-E8712E567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529F6-A506-44E6-81F1-50B71FD37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0EA8C-4CD1-4062-9CD1-4363AC63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66A74-5DEA-4782-B5FC-63B92AAE8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460" r:id="rId2"/>
    <p:sldLayoutId id="2147499461" r:id="rId3"/>
    <p:sldLayoutId id="2147499462" r:id="rId4"/>
    <p:sldLayoutId id="2147499463" r:id="rId5"/>
    <p:sldLayoutId id="2147499464" r:id="rId6"/>
    <p:sldLayoutId id="2147499465" r:id="rId7"/>
    <p:sldLayoutId id="2147499466" r:id="rId8"/>
    <p:sldLayoutId id="2147499467" r:id="rId9"/>
    <p:sldLayoutId id="2147499468" r:id="rId10"/>
    <p:sldLayoutId id="21474994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7100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医院腹主动脉瘤切除、腹主动脉-双侧髂或股动脉人工血管搭桥术知情同意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手术介绍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手术过程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手术风险和并发症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人工血管搭桥术介绍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患者知情同意书内容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手术介绍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手术名称和目的</a:t>
            </a:r>
            <a:endParaRPr lang="zh-CN" altLang="en-US"/>
          </a:p>
        </p:txBody>
      </p:sp>
      <p:sp>
        <p:nvSpPr>
          <p:cNvPr id="10488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手术名称：医院腹主动脉瘤切除、腹主动脉-双侧髂或股动脉人工血管搭桥术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手术目的：切除腹主动脉瘤，防止破裂和出血，保护生命安全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手术方法：通过手术切除腹主动脉瘤，并使用人工血管进行搭桥，恢复血流通畅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手术适应症：适用于腹主动脉瘤患者，特别是瘤体较大、破裂风险较高的患者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手术适用范围和限制</a:t>
            </a:r>
            <a:endParaRPr lang="zh-CN" altLang="en-US"/>
          </a:p>
        </p:txBody>
      </p:sp>
      <p:sp>
        <p:nvSpPr>
          <p:cNvPr id="10489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适用于腹主动脉瘤患者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适用于腹主动脉-双侧髂或股动脉狭窄或闭塞患者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适用于需要人工血管搭桥的患者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手术限制：患者需要具备良好的身体状况和心肺功能，能够耐受手术和麻醉。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手术风险和注意事项</a:t>
            </a:r>
            <a:endParaRPr lang="zh-CN" altLang="en-US"/>
          </a:p>
        </p:txBody>
      </p:sp>
      <p:sp>
        <p:nvSpPr>
          <p:cNvPr id="104901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手术风险：包括出血、感染、血栓形成、血管损伤等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术前准备：包括禁食、禁水、停药等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术后护理：包括伤口护理、饮食调整、活动限制等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并发症处理：包括出血、感染、血栓形成、血管损伤等并发症的处理方法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手术过程</a:t>
            </a:r>
            <a:endParaRPr lang="zh-CN" altLang="en-US"/>
          </a:p>
        </p:txBody>
      </p:sp>
      <p:sp>
        <p:nvSpPr>
          <p:cNvPr id="10490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手术前的准备</a:t>
            </a:r>
            <a:endParaRPr lang="zh-CN" altLang="en-US"/>
          </a:p>
        </p:txBody>
      </p:sp>
      <p:sp>
        <p:nvSpPr>
          <p:cNvPr id="10491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术前检查：包括血液检查、心电图、胸部X光片等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禁食禁水：手术前8小时禁食，4小时禁水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药物调整：根据医生建议调整药物，如降压药、抗凝药等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心理准备：了解手术风险和术后恢复情况，保持良好心态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手术过程详解</a:t>
            </a:r>
            <a:endParaRPr lang="zh-CN" altLang="en-US"/>
          </a:p>
        </p:txBody>
      </p:sp>
      <p:cxnSp>
        <p:nvCxnSpPr>
          <p:cNvPr id="3145729" name="直接箭头连接符 183"/>
          <p:cNvCxnSpPr/>
          <p:nvPr>
            <p:custDataLst>
              <p:tags r:id="rId2"/>
            </p:custDataLst>
          </p:nvPr>
        </p:nvCxnSpPr>
        <p:spPr>
          <a:xfrm>
            <a:off x="878006" y="3861829"/>
            <a:ext cx="10436593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73460" y="3856993"/>
            <a:ext cx="3627" cy="1066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2" name="正文"/>
          <p:cNvSpPr txBox="1"/>
          <p:nvPr>
            <p:custDataLst>
              <p:tags r:id="rId4"/>
            </p:custDataLst>
          </p:nvPr>
        </p:nvSpPr>
        <p:spPr>
          <a:xfrm>
            <a:off x="3793819" y="5142297"/>
            <a:ext cx="1762909" cy="8058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暴露腹主动脉：切开腹膜，暴露腹主动脉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7498589" y="3902335"/>
            <a:ext cx="0" cy="53322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4" name="正文"/>
          <p:cNvSpPr txBox="1"/>
          <p:nvPr>
            <p:custDataLst>
              <p:tags r:id="rId6"/>
            </p:custDataLst>
          </p:nvPr>
        </p:nvSpPr>
        <p:spPr>
          <a:xfrm>
            <a:off x="6617134" y="4656227"/>
            <a:ext cx="1762909" cy="8058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建立人工血管：建立腹主动脉-双侧髂或股动脉人工血管搭桥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21904" y="3856993"/>
            <a:ext cx="605" cy="128288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6" name="正文"/>
          <p:cNvSpPr txBox="1"/>
          <p:nvPr>
            <p:custDataLst>
              <p:tags r:id="rId8"/>
            </p:custDataLst>
          </p:nvPr>
        </p:nvSpPr>
        <p:spPr>
          <a:xfrm>
            <a:off x="9440450" y="5372636"/>
            <a:ext cx="1762909" cy="8058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术后护理：监测生命体征，预防感染，促进伤口愈合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9"/>
            </p:custDataLst>
          </p:nvPr>
        </p:nvSpPr>
        <p:spPr>
          <a:xfrm>
            <a:off x="970504" y="4259633"/>
            <a:ext cx="1762909" cy="8058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麻醉：全身麻醉或局部麻醉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64221" y="2914477"/>
            <a:ext cx="0" cy="889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0" name="正文"/>
          <p:cNvSpPr txBox="1"/>
          <p:nvPr>
            <p:custDataLst>
              <p:tags r:id="rId11"/>
            </p:custDataLst>
          </p:nvPr>
        </p:nvSpPr>
        <p:spPr>
          <a:xfrm>
            <a:off x="2258830" y="1835330"/>
            <a:ext cx="2009572" cy="82402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切口：腹部正中切口或侧切口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08433" y="2530579"/>
            <a:ext cx="3627" cy="12683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2" name="正文"/>
          <p:cNvSpPr txBox="1"/>
          <p:nvPr>
            <p:custDataLst>
              <p:tags r:id="rId13"/>
            </p:custDataLst>
          </p:nvPr>
        </p:nvSpPr>
        <p:spPr>
          <a:xfrm>
            <a:off x="7905461" y="1460500"/>
            <a:ext cx="2009572" cy="82402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关闭切口：关闭腹膜，缝合切口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5118" y="3548060"/>
            <a:ext cx="3627" cy="25452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4" name="正文"/>
          <p:cNvSpPr txBox="1"/>
          <p:nvPr>
            <p:custDataLst>
              <p:tags r:id="rId15"/>
            </p:custDataLst>
          </p:nvPr>
        </p:nvSpPr>
        <p:spPr>
          <a:xfrm>
            <a:off x="5082146" y="2472541"/>
            <a:ext cx="2009572" cy="82402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切除腹主动脉瘤：切除腹主动脉瘤，保留正常血管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椭圆 17"/>
          <p:cNvSpPr/>
          <p:nvPr>
            <p:custDataLst>
              <p:tags r:id="rId16"/>
            </p:custDataLst>
          </p:nvPr>
        </p:nvSpPr>
        <p:spPr>
          <a:xfrm>
            <a:off x="4611795" y="3798350"/>
            <a:ext cx="126959" cy="12695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8" name="椭圆 14"/>
          <p:cNvSpPr/>
          <p:nvPr>
            <p:custDataLst>
              <p:tags r:id="rId17"/>
            </p:custDataLst>
          </p:nvPr>
        </p:nvSpPr>
        <p:spPr>
          <a:xfrm>
            <a:off x="7435110" y="3798350"/>
            <a:ext cx="126959" cy="12695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0" name="椭圆 21"/>
          <p:cNvSpPr/>
          <p:nvPr>
            <p:custDataLst>
              <p:tags r:id="rId18"/>
            </p:custDataLst>
          </p:nvPr>
        </p:nvSpPr>
        <p:spPr>
          <a:xfrm>
            <a:off x="10258425" y="3798350"/>
            <a:ext cx="126959" cy="12695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2" name="椭圆 19"/>
          <p:cNvSpPr/>
          <p:nvPr>
            <p:custDataLst>
              <p:tags r:id="rId19"/>
            </p:custDataLst>
          </p:nvPr>
        </p:nvSpPr>
        <p:spPr>
          <a:xfrm>
            <a:off x="1788479" y="3798350"/>
            <a:ext cx="126959" cy="12695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3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51959" y="3876943"/>
            <a:ext cx="605" cy="17532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4" name="椭圆 18"/>
          <p:cNvSpPr/>
          <p:nvPr>
            <p:custDataLst>
              <p:tags r:id="rId21"/>
            </p:custDataLst>
          </p:nvPr>
        </p:nvSpPr>
        <p:spPr>
          <a:xfrm>
            <a:off x="3200742" y="3798350"/>
            <a:ext cx="126959" cy="12695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6" name="椭圆 13"/>
          <p:cNvSpPr/>
          <p:nvPr>
            <p:custDataLst>
              <p:tags r:id="rId22"/>
            </p:custDataLst>
          </p:nvPr>
        </p:nvSpPr>
        <p:spPr>
          <a:xfrm>
            <a:off x="8846768" y="3798350"/>
            <a:ext cx="126959" cy="12695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8" name="椭圆 15"/>
          <p:cNvSpPr/>
          <p:nvPr>
            <p:custDataLst>
              <p:tags r:id="rId23"/>
            </p:custDataLst>
          </p:nvPr>
        </p:nvSpPr>
        <p:spPr>
          <a:xfrm>
            <a:off x="6023452" y="3798350"/>
            <a:ext cx="126959" cy="12695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手术后护理和康复</a:t>
            </a:r>
            <a:endParaRPr lang="zh-CN" altLang="en-US"/>
          </a:p>
        </p:txBody>
      </p:sp>
      <p:sp>
        <p:nvSpPr>
          <p:cNvPr id="10492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术后观察：密切观察患者的生命体征和病情变化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饮食指导：合理饮食，补充营养，促进伤口愈合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康复训练：根据医生的指导进行适当的康复训练，促进身体恢复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伤口护理：保持伤口清洁，避免感染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人工血管搭桥术介绍</a:t>
            </a:r>
            <a:endParaRPr lang="zh-CN" altLang="en-US"/>
          </a:p>
        </p:txBody>
      </p:sp>
      <p:sp>
        <p:nvSpPr>
          <p:cNvPr id="10493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https://d.book118.com/048057100052006044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医院腹主动脉瘤切除、腹主动脉-双侧髂或股动脉人工血管搭桥术知情同意</vt:lpstr>
      <vt:lpstr>目录</vt:lpstr>
      <vt:lpstr>手术介绍</vt:lpstr>
      <vt:lpstr>手术名称和目的</vt:lpstr>
      <vt:lpstr>手术适用范围和限制</vt:lpstr>
      <vt:lpstr>手术风险和注意事项</vt:lpstr>
      <vt:lpstr>手术过程</vt:lpstr>
      <vt:lpstr>手术前的准备</vt:lpstr>
      <vt:lpstr>手术过程详解</vt:lpstr>
      <vt:lpstr>手术后护理和康复</vt:lpstr>
      <vt:lpstr>人工血管搭桥术介绍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2024-09-24T11:31:17.113</cp:lastPrinted>
  <dcterms:created xsi:type="dcterms:W3CDTF">2024-09-24T03:31:17Z</dcterms:created>
  <dcterms:modified xsi:type="dcterms:W3CDTF">2024-09-24T03:31:19Z</dcterms:modified>
</cp:coreProperties>
</file>